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335" r:id="rId3"/>
    <p:sldId id="339" r:id="rId4"/>
    <p:sldId id="322" r:id="rId5"/>
    <p:sldId id="311" r:id="rId6"/>
    <p:sldId id="303" r:id="rId7"/>
    <p:sldId id="312" r:id="rId8"/>
    <p:sldId id="314" r:id="rId9"/>
    <p:sldId id="315" r:id="rId10"/>
    <p:sldId id="316" r:id="rId11"/>
    <p:sldId id="313" r:id="rId12"/>
    <p:sldId id="355" r:id="rId13"/>
    <p:sldId id="356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2B76F0-58F5-4C35-B2FA-33157FA1BCAD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FEF0C01-1D23-42E6-9508-16D848D40F6B}">
      <dgm:prSet custT="1"/>
      <dgm:spPr/>
      <dgm:t>
        <a:bodyPr/>
        <a:lstStyle/>
        <a:p>
          <a:pPr rtl="0"/>
          <a:r>
            <a:rPr lang="fr-FR" sz="1800" b="1" dirty="0"/>
            <a:t>Colossiens 3:16</a:t>
          </a:r>
        </a:p>
      </dgm:t>
    </dgm:pt>
    <dgm:pt modelId="{4BFB9F87-F29D-4A65-891E-D726428382D1}" type="parTrans" cxnId="{AF768C34-1BB3-47E8-A5DA-4158166F8DF4}">
      <dgm:prSet/>
      <dgm:spPr/>
      <dgm:t>
        <a:bodyPr/>
        <a:lstStyle/>
        <a:p>
          <a:endParaRPr lang="fr-FR"/>
        </a:p>
      </dgm:t>
    </dgm:pt>
    <dgm:pt modelId="{FC9C5FF9-84CE-417B-8432-BF5164AD5255}" type="sibTrans" cxnId="{AF768C34-1BB3-47E8-A5DA-4158166F8DF4}">
      <dgm:prSet/>
      <dgm:spPr/>
      <dgm:t>
        <a:bodyPr/>
        <a:lstStyle/>
        <a:p>
          <a:endParaRPr lang="fr-FR"/>
        </a:p>
      </dgm:t>
    </dgm:pt>
    <dgm:pt modelId="{0D6D47D1-91F8-4755-8CD2-6C7D35236C7D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b="1"/>
            <a:t>Enseignement basé sur Jésus</a:t>
          </a:r>
          <a:endParaRPr lang="fr-FR" b="1" dirty="0"/>
        </a:p>
      </dgm:t>
    </dgm:pt>
    <dgm:pt modelId="{667226F4-AE11-4160-B7BD-AB714E55FC88}" type="sibTrans" cxnId="{6CEC58FF-3CF0-4C57-AC32-80638D1FE109}">
      <dgm:prSet/>
      <dgm:spPr/>
      <dgm:t>
        <a:bodyPr/>
        <a:lstStyle/>
        <a:p>
          <a:endParaRPr lang="fr-FR"/>
        </a:p>
      </dgm:t>
    </dgm:pt>
    <dgm:pt modelId="{D720D19C-AB8D-4977-A0D9-04509B3F7BFE}" type="parTrans" cxnId="{6CEC58FF-3CF0-4C57-AC32-80638D1FE109}">
      <dgm:prSet/>
      <dgm:spPr/>
      <dgm:t>
        <a:bodyPr/>
        <a:lstStyle/>
        <a:p>
          <a:endParaRPr lang="fr-FR"/>
        </a:p>
      </dgm:t>
    </dgm:pt>
    <dgm:pt modelId="{6C253FE6-482B-4E4B-B6AE-058CE85D0E2A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b="1" dirty="0"/>
            <a:t>De manière constamment renouvelée</a:t>
          </a:r>
        </a:p>
      </dgm:t>
    </dgm:pt>
    <dgm:pt modelId="{374E3A44-5E5B-46B2-92CE-F3B352B17910}" type="parTrans" cxnId="{E139456F-99D3-4011-AF54-2A173E8BC216}">
      <dgm:prSet/>
      <dgm:spPr/>
      <dgm:t>
        <a:bodyPr/>
        <a:lstStyle/>
        <a:p>
          <a:endParaRPr lang="fr-FR"/>
        </a:p>
      </dgm:t>
    </dgm:pt>
    <dgm:pt modelId="{57D078EF-1168-4F8A-8D28-6D2D33480513}" type="sibTrans" cxnId="{E139456F-99D3-4011-AF54-2A173E8BC216}">
      <dgm:prSet/>
      <dgm:spPr/>
      <dgm:t>
        <a:bodyPr/>
        <a:lstStyle/>
        <a:p>
          <a:endParaRPr lang="fr-FR"/>
        </a:p>
      </dgm:t>
    </dgm:pt>
    <dgm:pt modelId="{7A42FB4B-8F18-4F42-AFE6-B28B5E77379A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b="1" dirty="0"/>
            <a:t>Une abondance de chants émerge de la richesse de la Parole de Dieu dans nos vies</a:t>
          </a:r>
        </a:p>
      </dgm:t>
    </dgm:pt>
    <dgm:pt modelId="{ACF675BB-5735-4890-884C-88C46A140142}" type="parTrans" cxnId="{96E8CFF2-4EF6-4D5C-99D4-01E61F02B576}">
      <dgm:prSet/>
      <dgm:spPr/>
      <dgm:t>
        <a:bodyPr/>
        <a:lstStyle/>
        <a:p>
          <a:endParaRPr lang="fr-FR"/>
        </a:p>
      </dgm:t>
    </dgm:pt>
    <dgm:pt modelId="{DFD746E6-8BB5-43EF-8590-4EC9947C0C20}" type="sibTrans" cxnId="{96E8CFF2-4EF6-4D5C-99D4-01E61F02B576}">
      <dgm:prSet/>
      <dgm:spPr/>
      <dgm:t>
        <a:bodyPr/>
        <a:lstStyle/>
        <a:p>
          <a:endParaRPr lang="fr-FR"/>
        </a:p>
      </dgm:t>
    </dgm:pt>
    <dgm:pt modelId="{F625A8AF-204F-46AB-B8C0-C7B3D0887943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b="1" dirty="0"/>
            <a:t>Différents types de chants</a:t>
          </a:r>
        </a:p>
      </dgm:t>
    </dgm:pt>
    <dgm:pt modelId="{D3BAD6E2-D99D-4285-B4CB-83F97241B91F}" type="sibTrans" cxnId="{00822088-217A-4666-A728-F94E07FB158B}">
      <dgm:prSet/>
      <dgm:spPr/>
      <dgm:t>
        <a:bodyPr/>
        <a:lstStyle/>
        <a:p>
          <a:endParaRPr lang="fr-FR"/>
        </a:p>
      </dgm:t>
    </dgm:pt>
    <dgm:pt modelId="{C5921417-9D10-4F6E-8B06-5BE728B36A53}" type="parTrans" cxnId="{00822088-217A-4666-A728-F94E07FB158B}">
      <dgm:prSet/>
      <dgm:spPr/>
      <dgm:t>
        <a:bodyPr/>
        <a:lstStyle/>
        <a:p>
          <a:endParaRPr lang="fr-FR"/>
        </a:p>
      </dgm:t>
    </dgm:pt>
    <dgm:pt modelId="{804BA537-24D1-4C96-A4F9-CB4BABA7A2E2}" type="pres">
      <dgm:prSet presAssocID="{852B76F0-58F5-4C35-B2FA-33157FA1BCA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7599057-7313-4A79-9CA2-C426730960A6}" type="pres">
      <dgm:prSet presAssocID="{2FEF0C01-1D23-42E6-9508-16D848D40F6B}" presName="root1" presStyleCnt="0"/>
      <dgm:spPr/>
    </dgm:pt>
    <dgm:pt modelId="{0796B3C6-B148-4C26-84DC-7425C3C9EFB6}" type="pres">
      <dgm:prSet presAssocID="{2FEF0C01-1D23-42E6-9508-16D848D40F6B}" presName="LevelOneTextNode" presStyleLbl="node0" presStyleIdx="0" presStyleCnt="1" custLinFactNeighborX="-98514" custLinFactNeighborY="0">
        <dgm:presLayoutVars>
          <dgm:chPref val="3"/>
        </dgm:presLayoutVars>
      </dgm:prSet>
      <dgm:spPr/>
    </dgm:pt>
    <dgm:pt modelId="{6FDB1683-9F1C-4189-821E-40240AAEC8F6}" type="pres">
      <dgm:prSet presAssocID="{2FEF0C01-1D23-42E6-9508-16D848D40F6B}" presName="level2hierChild" presStyleCnt="0"/>
      <dgm:spPr/>
    </dgm:pt>
    <dgm:pt modelId="{1B7730A3-E2EF-4412-8CF2-88AC805A8A07}" type="pres">
      <dgm:prSet presAssocID="{D720D19C-AB8D-4977-A0D9-04509B3F7BFE}" presName="conn2-1" presStyleLbl="parChTrans1D2" presStyleIdx="0" presStyleCnt="4"/>
      <dgm:spPr/>
    </dgm:pt>
    <dgm:pt modelId="{46E4119C-074F-4399-8E10-E26159C4CD84}" type="pres">
      <dgm:prSet presAssocID="{D720D19C-AB8D-4977-A0D9-04509B3F7BFE}" presName="connTx" presStyleLbl="parChTrans1D2" presStyleIdx="0" presStyleCnt="4"/>
      <dgm:spPr/>
    </dgm:pt>
    <dgm:pt modelId="{64E05AFD-08A8-4515-BFD8-6EA259E04BBA}" type="pres">
      <dgm:prSet presAssocID="{0D6D47D1-91F8-4755-8CD2-6C7D35236C7D}" presName="root2" presStyleCnt="0"/>
      <dgm:spPr/>
    </dgm:pt>
    <dgm:pt modelId="{36A28335-BE54-4D67-8493-6F9A47159F4F}" type="pres">
      <dgm:prSet presAssocID="{0D6D47D1-91F8-4755-8CD2-6C7D35236C7D}" presName="LevelTwoTextNode" presStyleLbl="node2" presStyleIdx="0" presStyleCnt="4" custScaleX="107912" custScaleY="127726">
        <dgm:presLayoutVars>
          <dgm:chPref val="3"/>
        </dgm:presLayoutVars>
      </dgm:prSet>
      <dgm:spPr/>
    </dgm:pt>
    <dgm:pt modelId="{E728036C-6C7E-4823-99F8-9CC9640D1283}" type="pres">
      <dgm:prSet presAssocID="{0D6D47D1-91F8-4755-8CD2-6C7D35236C7D}" presName="level3hierChild" presStyleCnt="0"/>
      <dgm:spPr/>
    </dgm:pt>
    <dgm:pt modelId="{F5831ADD-0613-426C-B4A5-DB98BBA0F7C4}" type="pres">
      <dgm:prSet presAssocID="{374E3A44-5E5B-46B2-92CE-F3B352B17910}" presName="conn2-1" presStyleLbl="parChTrans1D2" presStyleIdx="1" presStyleCnt="4"/>
      <dgm:spPr/>
    </dgm:pt>
    <dgm:pt modelId="{6E1A3BAB-38BE-4AB0-91A0-83E493520C8E}" type="pres">
      <dgm:prSet presAssocID="{374E3A44-5E5B-46B2-92CE-F3B352B17910}" presName="connTx" presStyleLbl="parChTrans1D2" presStyleIdx="1" presStyleCnt="4"/>
      <dgm:spPr/>
    </dgm:pt>
    <dgm:pt modelId="{9AC11BC8-6194-4B70-84D6-B05F5EAAFFF1}" type="pres">
      <dgm:prSet presAssocID="{6C253FE6-482B-4E4B-B6AE-058CE85D0E2A}" presName="root2" presStyleCnt="0"/>
      <dgm:spPr/>
    </dgm:pt>
    <dgm:pt modelId="{1EE9A316-54E6-4458-BA7C-C10357288367}" type="pres">
      <dgm:prSet presAssocID="{6C253FE6-482B-4E4B-B6AE-058CE85D0E2A}" presName="LevelTwoTextNode" presStyleLbl="node2" presStyleIdx="1" presStyleCnt="4" custScaleX="110012" custScaleY="130830">
        <dgm:presLayoutVars>
          <dgm:chPref val="3"/>
        </dgm:presLayoutVars>
      </dgm:prSet>
      <dgm:spPr/>
    </dgm:pt>
    <dgm:pt modelId="{4D94B4C9-82F2-476A-8F65-CB0649012AF1}" type="pres">
      <dgm:prSet presAssocID="{6C253FE6-482B-4E4B-B6AE-058CE85D0E2A}" presName="level3hierChild" presStyleCnt="0"/>
      <dgm:spPr/>
    </dgm:pt>
    <dgm:pt modelId="{766F6FA3-7902-44FF-B091-0F0249AD51F8}" type="pres">
      <dgm:prSet presAssocID="{ACF675BB-5735-4890-884C-88C46A140142}" presName="conn2-1" presStyleLbl="parChTrans1D2" presStyleIdx="2" presStyleCnt="4"/>
      <dgm:spPr/>
    </dgm:pt>
    <dgm:pt modelId="{C1FFA154-73F3-448C-9122-37B769497930}" type="pres">
      <dgm:prSet presAssocID="{ACF675BB-5735-4890-884C-88C46A140142}" presName="connTx" presStyleLbl="parChTrans1D2" presStyleIdx="2" presStyleCnt="4"/>
      <dgm:spPr/>
    </dgm:pt>
    <dgm:pt modelId="{37725B3F-CA6B-4CAD-8E99-F297A32760E3}" type="pres">
      <dgm:prSet presAssocID="{7A42FB4B-8F18-4F42-AFE6-B28B5E77379A}" presName="root2" presStyleCnt="0"/>
      <dgm:spPr/>
    </dgm:pt>
    <dgm:pt modelId="{6F0F79C3-3CD4-4FAB-9DB4-35C220AB43EC}" type="pres">
      <dgm:prSet presAssocID="{7A42FB4B-8F18-4F42-AFE6-B28B5E77379A}" presName="LevelTwoTextNode" presStyleLbl="node2" presStyleIdx="2" presStyleCnt="4" custScaleX="111282" custScaleY="121858">
        <dgm:presLayoutVars>
          <dgm:chPref val="3"/>
        </dgm:presLayoutVars>
      </dgm:prSet>
      <dgm:spPr/>
    </dgm:pt>
    <dgm:pt modelId="{BF93A1DC-CCD9-40FD-A49B-4545F47768A5}" type="pres">
      <dgm:prSet presAssocID="{7A42FB4B-8F18-4F42-AFE6-B28B5E77379A}" presName="level3hierChild" presStyleCnt="0"/>
      <dgm:spPr/>
    </dgm:pt>
    <dgm:pt modelId="{2C619135-22F0-4125-A633-62E33D996CD7}" type="pres">
      <dgm:prSet presAssocID="{C5921417-9D10-4F6E-8B06-5BE728B36A53}" presName="conn2-1" presStyleLbl="parChTrans1D2" presStyleIdx="3" presStyleCnt="4"/>
      <dgm:spPr/>
    </dgm:pt>
    <dgm:pt modelId="{D7179952-84E7-427F-BA8A-205E3C5831F1}" type="pres">
      <dgm:prSet presAssocID="{C5921417-9D10-4F6E-8B06-5BE728B36A53}" presName="connTx" presStyleLbl="parChTrans1D2" presStyleIdx="3" presStyleCnt="4"/>
      <dgm:spPr/>
    </dgm:pt>
    <dgm:pt modelId="{E42AD4E4-A7B4-45D4-B481-1A9825E1A698}" type="pres">
      <dgm:prSet presAssocID="{F625A8AF-204F-46AB-B8C0-C7B3D0887943}" presName="root2" presStyleCnt="0"/>
      <dgm:spPr/>
    </dgm:pt>
    <dgm:pt modelId="{686DC41E-4FD2-4A69-993E-C8694018021A}" type="pres">
      <dgm:prSet presAssocID="{F625A8AF-204F-46AB-B8C0-C7B3D0887943}" presName="LevelTwoTextNode" presStyleLbl="node2" presStyleIdx="3" presStyleCnt="4" custScaleX="111282" custScaleY="129718">
        <dgm:presLayoutVars>
          <dgm:chPref val="3"/>
        </dgm:presLayoutVars>
      </dgm:prSet>
      <dgm:spPr/>
    </dgm:pt>
    <dgm:pt modelId="{E7A8CE2A-0D1A-4AA6-854C-36DF92D51627}" type="pres">
      <dgm:prSet presAssocID="{F625A8AF-204F-46AB-B8C0-C7B3D0887943}" presName="level3hierChild" presStyleCnt="0"/>
      <dgm:spPr/>
    </dgm:pt>
  </dgm:ptLst>
  <dgm:cxnLst>
    <dgm:cxn modelId="{50DE701A-898F-4884-B910-F0263A3B2DAB}" type="presOf" srcId="{F625A8AF-204F-46AB-B8C0-C7B3D0887943}" destId="{686DC41E-4FD2-4A69-993E-C8694018021A}" srcOrd="0" destOrd="0" presId="urn:microsoft.com/office/officeart/2008/layout/HorizontalMultiLevelHierarchy"/>
    <dgm:cxn modelId="{FAEED222-5F14-4588-9C58-48BB8BF642DE}" type="presOf" srcId="{0D6D47D1-91F8-4755-8CD2-6C7D35236C7D}" destId="{36A28335-BE54-4D67-8493-6F9A47159F4F}" srcOrd="0" destOrd="0" presId="urn:microsoft.com/office/officeart/2008/layout/HorizontalMultiLevelHierarchy"/>
    <dgm:cxn modelId="{B656FE22-2610-416E-85B2-1E8FD14ED4EF}" type="presOf" srcId="{C5921417-9D10-4F6E-8B06-5BE728B36A53}" destId="{D7179952-84E7-427F-BA8A-205E3C5831F1}" srcOrd="1" destOrd="0" presId="urn:microsoft.com/office/officeart/2008/layout/HorizontalMultiLevelHierarchy"/>
    <dgm:cxn modelId="{29E9A930-BE99-4958-ACCF-8D8782AFEF59}" type="presOf" srcId="{ACF675BB-5735-4890-884C-88C46A140142}" destId="{C1FFA154-73F3-448C-9122-37B769497930}" srcOrd="1" destOrd="0" presId="urn:microsoft.com/office/officeart/2008/layout/HorizontalMultiLevelHierarchy"/>
    <dgm:cxn modelId="{AF768C34-1BB3-47E8-A5DA-4158166F8DF4}" srcId="{852B76F0-58F5-4C35-B2FA-33157FA1BCAD}" destId="{2FEF0C01-1D23-42E6-9508-16D848D40F6B}" srcOrd="0" destOrd="0" parTransId="{4BFB9F87-F29D-4A65-891E-D726428382D1}" sibTransId="{FC9C5FF9-84CE-417B-8432-BF5164AD5255}"/>
    <dgm:cxn modelId="{A35AFC42-7229-49FD-A1F2-4EA46619D734}" type="presOf" srcId="{7A42FB4B-8F18-4F42-AFE6-B28B5E77379A}" destId="{6F0F79C3-3CD4-4FAB-9DB4-35C220AB43EC}" srcOrd="0" destOrd="0" presId="urn:microsoft.com/office/officeart/2008/layout/HorizontalMultiLevelHierarchy"/>
    <dgm:cxn modelId="{2D7A4C66-4578-49DD-BF61-693AC6127E6A}" type="presOf" srcId="{374E3A44-5E5B-46B2-92CE-F3B352B17910}" destId="{F5831ADD-0613-426C-B4A5-DB98BBA0F7C4}" srcOrd="0" destOrd="0" presId="urn:microsoft.com/office/officeart/2008/layout/HorizontalMultiLevelHierarchy"/>
    <dgm:cxn modelId="{91520548-0DD8-415C-89E2-5785AC8BD135}" type="presOf" srcId="{C5921417-9D10-4F6E-8B06-5BE728B36A53}" destId="{2C619135-22F0-4125-A633-62E33D996CD7}" srcOrd="0" destOrd="0" presId="urn:microsoft.com/office/officeart/2008/layout/HorizontalMultiLevelHierarchy"/>
    <dgm:cxn modelId="{E139456F-99D3-4011-AF54-2A173E8BC216}" srcId="{2FEF0C01-1D23-42E6-9508-16D848D40F6B}" destId="{6C253FE6-482B-4E4B-B6AE-058CE85D0E2A}" srcOrd="1" destOrd="0" parTransId="{374E3A44-5E5B-46B2-92CE-F3B352B17910}" sibTransId="{57D078EF-1168-4F8A-8D28-6D2D33480513}"/>
    <dgm:cxn modelId="{00822088-217A-4666-A728-F94E07FB158B}" srcId="{2FEF0C01-1D23-42E6-9508-16D848D40F6B}" destId="{F625A8AF-204F-46AB-B8C0-C7B3D0887943}" srcOrd="3" destOrd="0" parTransId="{C5921417-9D10-4F6E-8B06-5BE728B36A53}" sibTransId="{D3BAD6E2-D99D-4285-B4CB-83F97241B91F}"/>
    <dgm:cxn modelId="{2450C099-8209-49B1-BF8E-1340EE76B8C3}" type="presOf" srcId="{D720D19C-AB8D-4977-A0D9-04509B3F7BFE}" destId="{1B7730A3-E2EF-4412-8CF2-88AC805A8A07}" srcOrd="0" destOrd="0" presId="urn:microsoft.com/office/officeart/2008/layout/HorizontalMultiLevelHierarchy"/>
    <dgm:cxn modelId="{BF827DA7-930F-4A18-BAF0-6068F4089E9A}" type="presOf" srcId="{D720D19C-AB8D-4977-A0D9-04509B3F7BFE}" destId="{46E4119C-074F-4399-8E10-E26159C4CD84}" srcOrd="1" destOrd="0" presId="urn:microsoft.com/office/officeart/2008/layout/HorizontalMultiLevelHierarchy"/>
    <dgm:cxn modelId="{30CCDBB2-D5BB-4F39-8626-CB0BC95FF66A}" type="presOf" srcId="{374E3A44-5E5B-46B2-92CE-F3B352B17910}" destId="{6E1A3BAB-38BE-4AB0-91A0-83E493520C8E}" srcOrd="1" destOrd="0" presId="urn:microsoft.com/office/officeart/2008/layout/HorizontalMultiLevelHierarchy"/>
    <dgm:cxn modelId="{042B38B3-ECA9-4DC4-B057-C2D5EB9F3EF1}" type="presOf" srcId="{ACF675BB-5735-4890-884C-88C46A140142}" destId="{766F6FA3-7902-44FF-B091-0F0249AD51F8}" srcOrd="0" destOrd="0" presId="urn:microsoft.com/office/officeart/2008/layout/HorizontalMultiLevelHierarchy"/>
    <dgm:cxn modelId="{065471BB-4397-4734-9AC3-2A473F93B468}" type="presOf" srcId="{852B76F0-58F5-4C35-B2FA-33157FA1BCAD}" destId="{804BA537-24D1-4C96-A4F9-CB4BABA7A2E2}" srcOrd="0" destOrd="0" presId="urn:microsoft.com/office/officeart/2008/layout/HorizontalMultiLevelHierarchy"/>
    <dgm:cxn modelId="{E7F477C6-FDEF-4971-9A3B-284DCDC1636E}" type="presOf" srcId="{6C253FE6-482B-4E4B-B6AE-058CE85D0E2A}" destId="{1EE9A316-54E6-4458-BA7C-C10357288367}" srcOrd="0" destOrd="0" presId="urn:microsoft.com/office/officeart/2008/layout/HorizontalMultiLevelHierarchy"/>
    <dgm:cxn modelId="{96E8CFF2-4EF6-4D5C-99D4-01E61F02B576}" srcId="{2FEF0C01-1D23-42E6-9508-16D848D40F6B}" destId="{7A42FB4B-8F18-4F42-AFE6-B28B5E77379A}" srcOrd="2" destOrd="0" parTransId="{ACF675BB-5735-4890-884C-88C46A140142}" sibTransId="{DFD746E6-8BB5-43EF-8590-4EC9947C0C20}"/>
    <dgm:cxn modelId="{73354EFD-B505-4482-971C-CE823D1F6D09}" type="presOf" srcId="{2FEF0C01-1D23-42E6-9508-16D848D40F6B}" destId="{0796B3C6-B148-4C26-84DC-7425C3C9EFB6}" srcOrd="0" destOrd="0" presId="urn:microsoft.com/office/officeart/2008/layout/HorizontalMultiLevelHierarchy"/>
    <dgm:cxn modelId="{6CEC58FF-3CF0-4C57-AC32-80638D1FE109}" srcId="{2FEF0C01-1D23-42E6-9508-16D848D40F6B}" destId="{0D6D47D1-91F8-4755-8CD2-6C7D35236C7D}" srcOrd="0" destOrd="0" parTransId="{D720D19C-AB8D-4977-A0D9-04509B3F7BFE}" sibTransId="{667226F4-AE11-4160-B7BD-AB714E55FC88}"/>
    <dgm:cxn modelId="{DAC59367-5A76-4D8E-BE90-A4F70D2AEFA2}" type="presParOf" srcId="{804BA537-24D1-4C96-A4F9-CB4BABA7A2E2}" destId="{B7599057-7313-4A79-9CA2-C426730960A6}" srcOrd="0" destOrd="0" presId="urn:microsoft.com/office/officeart/2008/layout/HorizontalMultiLevelHierarchy"/>
    <dgm:cxn modelId="{B441FA5F-6AD1-410C-BED4-DCC14DFAB188}" type="presParOf" srcId="{B7599057-7313-4A79-9CA2-C426730960A6}" destId="{0796B3C6-B148-4C26-84DC-7425C3C9EFB6}" srcOrd="0" destOrd="0" presId="urn:microsoft.com/office/officeart/2008/layout/HorizontalMultiLevelHierarchy"/>
    <dgm:cxn modelId="{FFB10D5E-5EAE-4C70-A1E4-4B35DD58C2F3}" type="presParOf" srcId="{B7599057-7313-4A79-9CA2-C426730960A6}" destId="{6FDB1683-9F1C-4189-821E-40240AAEC8F6}" srcOrd="1" destOrd="0" presId="urn:microsoft.com/office/officeart/2008/layout/HorizontalMultiLevelHierarchy"/>
    <dgm:cxn modelId="{41E98755-4AE3-4338-B0C5-E00AADF95EF1}" type="presParOf" srcId="{6FDB1683-9F1C-4189-821E-40240AAEC8F6}" destId="{1B7730A3-E2EF-4412-8CF2-88AC805A8A07}" srcOrd="0" destOrd="0" presId="urn:microsoft.com/office/officeart/2008/layout/HorizontalMultiLevelHierarchy"/>
    <dgm:cxn modelId="{7536662E-C7FB-4EDE-8ABC-50DC00856EE5}" type="presParOf" srcId="{1B7730A3-E2EF-4412-8CF2-88AC805A8A07}" destId="{46E4119C-074F-4399-8E10-E26159C4CD84}" srcOrd="0" destOrd="0" presId="urn:microsoft.com/office/officeart/2008/layout/HorizontalMultiLevelHierarchy"/>
    <dgm:cxn modelId="{00F7D446-4366-4E79-97E3-9D8B2962B98C}" type="presParOf" srcId="{6FDB1683-9F1C-4189-821E-40240AAEC8F6}" destId="{64E05AFD-08A8-4515-BFD8-6EA259E04BBA}" srcOrd="1" destOrd="0" presId="urn:microsoft.com/office/officeart/2008/layout/HorizontalMultiLevelHierarchy"/>
    <dgm:cxn modelId="{5E1AD72C-0FC9-467D-BC7C-0E22289751A7}" type="presParOf" srcId="{64E05AFD-08A8-4515-BFD8-6EA259E04BBA}" destId="{36A28335-BE54-4D67-8493-6F9A47159F4F}" srcOrd="0" destOrd="0" presId="urn:microsoft.com/office/officeart/2008/layout/HorizontalMultiLevelHierarchy"/>
    <dgm:cxn modelId="{3542F211-1E42-4061-9085-A2AD1E331270}" type="presParOf" srcId="{64E05AFD-08A8-4515-BFD8-6EA259E04BBA}" destId="{E728036C-6C7E-4823-99F8-9CC9640D1283}" srcOrd="1" destOrd="0" presId="urn:microsoft.com/office/officeart/2008/layout/HorizontalMultiLevelHierarchy"/>
    <dgm:cxn modelId="{7249B5AD-AB13-4C74-A171-2A118EB3ECA7}" type="presParOf" srcId="{6FDB1683-9F1C-4189-821E-40240AAEC8F6}" destId="{F5831ADD-0613-426C-B4A5-DB98BBA0F7C4}" srcOrd="2" destOrd="0" presId="urn:microsoft.com/office/officeart/2008/layout/HorizontalMultiLevelHierarchy"/>
    <dgm:cxn modelId="{38A13687-812C-4CD7-A586-FA5B2BE2C423}" type="presParOf" srcId="{F5831ADD-0613-426C-B4A5-DB98BBA0F7C4}" destId="{6E1A3BAB-38BE-4AB0-91A0-83E493520C8E}" srcOrd="0" destOrd="0" presId="urn:microsoft.com/office/officeart/2008/layout/HorizontalMultiLevelHierarchy"/>
    <dgm:cxn modelId="{C5A54DF3-9A3B-4353-A256-240B520C9723}" type="presParOf" srcId="{6FDB1683-9F1C-4189-821E-40240AAEC8F6}" destId="{9AC11BC8-6194-4B70-84D6-B05F5EAAFFF1}" srcOrd="3" destOrd="0" presId="urn:microsoft.com/office/officeart/2008/layout/HorizontalMultiLevelHierarchy"/>
    <dgm:cxn modelId="{A7E07C7F-FEB8-435F-B1DB-13485B8C4CC2}" type="presParOf" srcId="{9AC11BC8-6194-4B70-84D6-B05F5EAAFFF1}" destId="{1EE9A316-54E6-4458-BA7C-C10357288367}" srcOrd="0" destOrd="0" presId="urn:microsoft.com/office/officeart/2008/layout/HorizontalMultiLevelHierarchy"/>
    <dgm:cxn modelId="{E5C13763-BD62-4A18-AEC3-C505035928E7}" type="presParOf" srcId="{9AC11BC8-6194-4B70-84D6-B05F5EAAFFF1}" destId="{4D94B4C9-82F2-476A-8F65-CB0649012AF1}" srcOrd="1" destOrd="0" presId="urn:microsoft.com/office/officeart/2008/layout/HorizontalMultiLevelHierarchy"/>
    <dgm:cxn modelId="{8B053E15-F5DD-451E-9CCF-EE3627411C5C}" type="presParOf" srcId="{6FDB1683-9F1C-4189-821E-40240AAEC8F6}" destId="{766F6FA3-7902-44FF-B091-0F0249AD51F8}" srcOrd="4" destOrd="0" presId="urn:microsoft.com/office/officeart/2008/layout/HorizontalMultiLevelHierarchy"/>
    <dgm:cxn modelId="{1DC16BBE-73A7-4AB8-A38B-9E6FA1EF53C3}" type="presParOf" srcId="{766F6FA3-7902-44FF-B091-0F0249AD51F8}" destId="{C1FFA154-73F3-448C-9122-37B769497930}" srcOrd="0" destOrd="0" presId="urn:microsoft.com/office/officeart/2008/layout/HorizontalMultiLevelHierarchy"/>
    <dgm:cxn modelId="{448B86D3-3087-43C5-B53B-1D3146509306}" type="presParOf" srcId="{6FDB1683-9F1C-4189-821E-40240AAEC8F6}" destId="{37725B3F-CA6B-4CAD-8E99-F297A32760E3}" srcOrd="5" destOrd="0" presId="urn:microsoft.com/office/officeart/2008/layout/HorizontalMultiLevelHierarchy"/>
    <dgm:cxn modelId="{4B570CD8-F94F-49BF-8470-E3C21010B1D3}" type="presParOf" srcId="{37725B3F-CA6B-4CAD-8E99-F297A32760E3}" destId="{6F0F79C3-3CD4-4FAB-9DB4-35C220AB43EC}" srcOrd="0" destOrd="0" presId="urn:microsoft.com/office/officeart/2008/layout/HorizontalMultiLevelHierarchy"/>
    <dgm:cxn modelId="{0D7612E9-8EB3-4115-86A0-BAB40956C9C7}" type="presParOf" srcId="{37725B3F-CA6B-4CAD-8E99-F297A32760E3}" destId="{BF93A1DC-CCD9-40FD-A49B-4545F47768A5}" srcOrd="1" destOrd="0" presId="urn:microsoft.com/office/officeart/2008/layout/HorizontalMultiLevelHierarchy"/>
    <dgm:cxn modelId="{4F41B715-0613-407C-9EA9-85E7C0424DFB}" type="presParOf" srcId="{6FDB1683-9F1C-4189-821E-40240AAEC8F6}" destId="{2C619135-22F0-4125-A633-62E33D996CD7}" srcOrd="6" destOrd="0" presId="urn:microsoft.com/office/officeart/2008/layout/HorizontalMultiLevelHierarchy"/>
    <dgm:cxn modelId="{BA158194-3ABF-480B-BF69-3B00540F40FD}" type="presParOf" srcId="{2C619135-22F0-4125-A633-62E33D996CD7}" destId="{D7179952-84E7-427F-BA8A-205E3C5831F1}" srcOrd="0" destOrd="0" presId="urn:microsoft.com/office/officeart/2008/layout/HorizontalMultiLevelHierarchy"/>
    <dgm:cxn modelId="{C871DEB5-6EC6-46B2-B680-57D06C50EB13}" type="presParOf" srcId="{6FDB1683-9F1C-4189-821E-40240AAEC8F6}" destId="{E42AD4E4-A7B4-45D4-B481-1A9825E1A698}" srcOrd="7" destOrd="0" presId="urn:microsoft.com/office/officeart/2008/layout/HorizontalMultiLevelHierarchy"/>
    <dgm:cxn modelId="{8A76BBE1-CB92-4765-9524-FAF19368D6FE}" type="presParOf" srcId="{E42AD4E4-A7B4-45D4-B481-1A9825E1A698}" destId="{686DC41E-4FD2-4A69-993E-C8694018021A}" srcOrd="0" destOrd="0" presId="urn:microsoft.com/office/officeart/2008/layout/HorizontalMultiLevelHierarchy"/>
    <dgm:cxn modelId="{483B8A3A-BEF5-42B9-9688-9D7D1142FED6}" type="presParOf" srcId="{E42AD4E4-A7B4-45D4-B481-1A9825E1A698}" destId="{E7A8CE2A-0D1A-4AA6-854C-36DF92D5162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29A6A3-61AA-4108-8E97-06D4418BC180}" type="doc">
      <dgm:prSet loTypeId="urn:microsoft.com/office/officeart/2005/8/layout/vProcess5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fr-FR"/>
        </a:p>
      </dgm:t>
    </dgm:pt>
    <dgm:pt modelId="{D6D1908E-2FFD-4EED-8DD7-2DA962CBB3E0}">
      <dgm:prSet/>
      <dgm:spPr/>
      <dgm:t>
        <a:bodyPr/>
        <a:lstStyle/>
        <a:p>
          <a:pPr rtl="0"/>
          <a:r>
            <a:rPr lang="fr-FR" dirty="0"/>
            <a:t>"</a:t>
          </a:r>
          <a:r>
            <a:rPr lang="fr-FR" i="1" dirty="0"/>
            <a:t>la </a:t>
          </a:r>
          <a:r>
            <a:rPr lang="fr-FR" b="1" i="1" dirty="0"/>
            <a:t>plénitude de l'Esprit </a:t>
          </a:r>
          <a:r>
            <a:rPr lang="fr-FR" i="1" dirty="0"/>
            <a:t>a pour conséquences :</a:t>
          </a:r>
          <a:endParaRPr lang="fr-FR" dirty="0"/>
        </a:p>
      </dgm:t>
    </dgm:pt>
    <dgm:pt modelId="{70D18F60-F070-4313-9AE9-D2D270AE5FDF}" type="parTrans" cxnId="{C5007910-90E3-4C5B-B4FA-33DF3ADE02CB}">
      <dgm:prSet/>
      <dgm:spPr/>
      <dgm:t>
        <a:bodyPr/>
        <a:lstStyle/>
        <a:p>
          <a:endParaRPr lang="fr-FR"/>
        </a:p>
      </dgm:t>
    </dgm:pt>
    <dgm:pt modelId="{862DF21F-136A-4EF2-B8BD-859714C850B7}" type="sibTrans" cxnId="{C5007910-90E3-4C5B-B4FA-33DF3ADE02CB}">
      <dgm:prSet/>
      <dgm:spPr/>
      <dgm:t>
        <a:bodyPr/>
        <a:lstStyle/>
        <a:p>
          <a:endParaRPr lang="fr-FR"/>
        </a:p>
      </dgm:t>
    </dgm:pt>
    <dgm:pt modelId="{EE24884D-0FA4-42C2-8973-C447E32E230B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i="1" dirty="0"/>
            <a:t>le chant</a:t>
          </a:r>
          <a:endParaRPr lang="fr-FR" dirty="0"/>
        </a:p>
      </dgm:t>
    </dgm:pt>
    <dgm:pt modelId="{29A47171-FD24-4952-A764-F9FDF1A37BED}" type="parTrans" cxnId="{4D2DCFDE-EFC9-471B-B6AB-5B7B6896E1D8}">
      <dgm:prSet/>
      <dgm:spPr/>
      <dgm:t>
        <a:bodyPr/>
        <a:lstStyle/>
        <a:p>
          <a:endParaRPr lang="fr-FR"/>
        </a:p>
      </dgm:t>
    </dgm:pt>
    <dgm:pt modelId="{283EF739-1849-46D2-AAD8-E26643C6F603}" type="sibTrans" cxnId="{4D2DCFDE-EFC9-471B-B6AB-5B7B6896E1D8}">
      <dgm:prSet/>
      <dgm:spPr/>
      <dgm:t>
        <a:bodyPr/>
        <a:lstStyle/>
        <a:p>
          <a:endParaRPr lang="fr-FR"/>
        </a:p>
      </dgm:t>
    </dgm:pt>
    <dgm:pt modelId="{28680528-BB56-4154-A343-E8A47350AE6B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i="1" dirty="0"/>
            <a:t>la louange</a:t>
          </a:r>
          <a:endParaRPr lang="fr-FR" dirty="0"/>
        </a:p>
      </dgm:t>
    </dgm:pt>
    <dgm:pt modelId="{312034FC-1CF5-4759-8B20-78173031EA4A}" type="parTrans" cxnId="{80EA54F2-7914-4358-BE43-E0BBBE2998FC}">
      <dgm:prSet/>
      <dgm:spPr/>
      <dgm:t>
        <a:bodyPr/>
        <a:lstStyle/>
        <a:p>
          <a:endParaRPr lang="fr-FR"/>
        </a:p>
      </dgm:t>
    </dgm:pt>
    <dgm:pt modelId="{67EC9EEA-0308-4590-A986-5ECC2012A1FF}" type="sibTrans" cxnId="{80EA54F2-7914-4358-BE43-E0BBBE2998FC}">
      <dgm:prSet/>
      <dgm:spPr/>
      <dgm:t>
        <a:bodyPr/>
        <a:lstStyle/>
        <a:p>
          <a:endParaRPr lang="fr-FR"/>
        </a:p>
      </dgm:t>
    </dgm:pt>
    <dgm:pt modelId="{6ACD951A-C4E6-404B-B1F1-826AC857A52B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i="1" dirty="0"/>
            <a:t>L’action de grâces (dire merci)</a:t>
          </a:r>
          <a:endParaRPr lang="fr-FR" dirty="0"/>
        </a:p>
      </dgm:t>
    </dgm:pt>
    <dgm:pt modelId="{D35B4B89-B756-4A0B-9D7A-194F21C6B5A7}" type="parTrans" cxnId="{9B4445E0-5216-4283-9D13-5D1252D05830}">
      <dgm:prSet/>
      <dgm:spPr/>
      <dgm:t>
        <a:bodyPr/>
        <a:lstStyle/>
        <a:p>
          <a:endParaRPr lang="fr-FR"/>
        </a:p>
      </dgm:t>
    </dgm:pt>
    <dgm:pt modelId="{008C1376-2E88-4727-9452-17A5909B6AA8}" type="sibTrans" cxnId="{9B4445E0-5216-4283-9D13-5D1252D05830}">
      <dgm:prSet/>
      <dgm:spPr/>
      <dgm:t>
        <a:bodyPr/>
        <a:lstStyle/>
        <a:p>
          <a:endParaRPr lang="fr-FR"/>
        </a:p>
      </dgm:t>
    </dgm:pt>
    <dgm:pt modelId="{E4D378FE-C924-4F18-A647-B7E569F7CCC2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i="1" dirty="0"/>
            <a:t>la soumission réciproque</a:t>
          </a:r>
          <a:endParaRPr lang="fr-FR" dirty="0"/>
        </a:p>
      </dgm:t>
    </dgm:pt>
    <dgm:pt modelId="{82918FA0-8D1F-4736-9745-780B2E7093B6}" type="parTrans" cxnId="{AA138B3E-74F9-47FA-A9C1-4C5EBB66776F}">
      <dgm:prSet/>
      <dgm:spPr/>
      <dgm:t>
        <a:bodyPr/>
        <a:lstStyle/>
        <a:p>
          <a:endParaRPr lang="fr-FR"/>
        </a:p>
      </dgm:t>
    </dgm:pt>
    <dgm:pt modelId="{E8C6425F-5C67-43A2-883F-4A29E57D660B}" type="sibTrans" cxnId="{AA138B3E-74F9-47FA-A9C1-4C5EBB66776F}">
      <dgm:prSet/>
      <dgm:spPr/>
      <dgm:t>
        <a:bodyPr/>
        <a:lstStyle/>
        <a:p>
          <a:endParaRPr lang="fr-FR"/>
        </a:p>
      </dgm:t>
    </dgm:pt>
    <dgm:pt modelId="{8C626C7D-8F2C-46E9-A5B4-C063AA2F0BEE}" type="pres">
      <dgm:prSet presAssocID="{3C29A6A3-61AA-4108-8E97-06D4418BC180}" presName="outerComposite" presStyleCnt="0">
        <dgm:presLayoutVars>
          <dgm:chMax val="5"/>
          <dgm:dir/>
          <dgm:resizeHandles val="exact"/>
        </dgm:presLayoutVars>
      </dgm:prSet>
      <dgm:spPr/>
    </dgm:pt>
    <dgm:pt modelId="{51ED51D7-F08C-4AA8-A5B0-D3D9C5E7EA67}" type="pres">
      <dgm:prSet presAssocID="{3C29A6A3-61AA-4108-8E97-06D4418BC180}" presName="dummyMaxCanvas" presStyleCnt="0">
        <dgm:presLayoutVars/>
      </dgm:prSet>
      <dgm:spPr/>
    </dgm:pt>
    <dgm:pt modelId="{47074CBC-2F77-4DAB-ABCB-6A4F58B5CA65}" type="pres">
      <dgm:prSet presAssocID="{3C29A6A3-61AA-4108-8E97-06D4418BC180}" presName="FiveNodes_1" presStyleLbl="node1" presStyleIdx="0" presStyleCnt="5">
        <dgm:presLayoutVars>
          <dgm:bulletEnabled val="1"/>
        </dgm:presLayoutVars>
      </dgm:prSet>
      <dgm:spPr/>
    </dgm:pt>
    <dgm:pt modelId="{E53F17C5-E32F-4A01-A950-C2CD0FFA8A37}" type="pres">
      <dgm:prSet presAssocID="{3C29A6A3-61AA-4108-8E97-06D4418BC180}" presName="FiveNodes_2" presStyleLbl="node1" presStyleIdx="1" presStyleCnt="5">
        <dgm:presLayoutVars>
          <dgm:bulletEnabled val="1"/>
        </dgm:presLayoutVars>
      </dgm:prSet>
      <dgm:spPr/>
    </dgm:pt>
    <dgm:pt modelId="{57EC3F6E-D130-4F87-97D6-D34C857AB982}" type="pres">
      <dgm:prSet presAssocID="{3C29A6A3-61AA-4108-8E97-06D4418BC180}" presName="FiveNodes_3" presStyleLbl="node1" presStyleIdx="2" presStyleCnt="5">
        <dgm:presLayoutVars>
          <dgm:bulletEnabled val="1"/>
        </dgm:presLayoutVars>
      </dgm:prSet>
      <dgm:spPr/>
    </dgm:pt>
    <dgm:pt modelId="{21B1E753-BD42-4834-8D92-F71F7E50AEC0}" type="pres">
      <dgm:prSet presAssocID="{3C29A6A3-61AA-4108-8E97-06D4418BC180}" presName="FiveNodes_4" presStyleLbl="node1" presStyleIdx="3" presStyleCnt="5">
        <dgm:presLayoutVars>
          <dgm:bulletEnabled val="1"/>
        </dgm:presLayoutVars>
      </dgm:prSet>
      <dgm:spPr/>
    </dgm:pt>
    <dgm:pt modelId="{FFC22675-F28B-4CAD-A8CF-CF259DA9082C}" type="pres">
      <dgm:prSet presAssocID="{3C29A6A3-61AA-4108-8E97-06D4418BC180}" presName="FiveNodes_5" presStyleLbl="node1" presStyleIdx="4" presStyleCnt="5">
        <dgm:presLayoutVars>
          <dgm:bulletEnabled val="1"/>
        </dgm:presLayoutVars>
      </dgm:prSet>
      <dgm:spPr/>
    </dgm:pt>
    <dgm:pt modelId="{BA366D59-A67A-4277-90FB-844AA46E92AF}" type="pres">
      <dgm:prSet presAssocID="{3C29A6A3-61AA-4108-8E97-06D4418BC180}" presName="FiveConn_1-2" presStyleLbl="fgAccFollowNode1" presStyleIdx="0" presStyleCnt="4">
        <dgm:presLayoutVars>
          <dgm:bulletEnabled val="1"/>
        </dgm:presLayoutVars>
      </dgm:prSet>
      <dgm:spPr/>
    </dgm:pt>
    <dgm:pt modelId="{93B513A2-201A-4046-970D-EE1B3D6E5232}" type="pres">
      <dgm:prSet presAssocID="{3C29A6A3-61AA-4108-8E97-06D4418BC180}" presName="FiveConn_2-3" presStyleLbl="fgAccFollowNode1" presStyleIdx="1" presStyleCnt="4">
        <dgm:presLayoutVars>
          <dgm:bulletEnabled val="1"/>
        </dgm:presLayoutVars>
      </dgm:prSet>
      <dgm:spPr/>
    </dgm:pt>
    <dgm:pt modelId="{86FAA8E8-0015-4918-996B-25F0C8FA56E5}" type="pres">
      <dgm:prSet presAssocID="{3C29A6A3-61AA-4108-8E97-06D4418BC180}" presName="FiveConn_3-4" presStyleLbl="fgAccFollowNode1" presStyleIdx="2" presStyleCnt="4">
        <dgm:presLayoutVars>
          <dgm:bulletEnabled val="1"/>
        </dgm:presLayoutVars>
      </dgm:prSet>
      <dgm:spPr/>
    </dgm:pt>
    <dgm:pt modelId="{BA69F86B-4B22-4331-9A36-0D000ACA8088}" type="pres">
      <dgm:prSet presAssocID="{3C29A6A3-61AA-4108-8E97-06D4418BC180}" presName="FiveConn_4-5" presStyleLbl="fgAccFollowNode1" presStyleIdx="3" presStyleCnt="4">
        <dgm:presLayoutVars>
          <dgm:bulletEnabled val="1"/>
        </dgm:presLayoutVars>
      </dgm:prSet>
      <dgm:spPr/>
    </dgm:pt>
    <dgm:pt modelId="{91097021-1F1E-4615-A242-EB88E378B516}" type="pres">
      <dgm:prSet presAssocID="{3C29A6A3-61AA-4108-8E97-06D4418BC180}" presName="FiveNodes_1_text" presStyleLbl="node1" presStyleIdx="4" presStyleCnt="5">
        <dgm:presLayoutVars>
          <dgm:bulletEnabled val="1"/>
        </dgm:presLayoutVars>
      </dgm:prSet>
      <dgm:spPr/>
    </dgm:pt>
    <dgm:pt modelId="{94A1E4B7-7DCC-4D99-AEDD-9BD2BE5BF536}" type="pres">
      <dgm:prSet presAssocID="{3C29A6A3-61AA-4108-8E97-06D4418BC180}" presName="FiveNodes_2_text" presStyleLbl="node1" presStyleIdx="4" presStyleCnt="5">
        <dgm:presLayoutVars>
          <dgm:bulletEnabled val="1"/>
        </dgm:presLayoutVars>
      </dgm:prSet>
      <dgm:spPr/>
    </dgm:pt>
    <dgm:pt modelId="{034AF672-36D5-46CF-82E4-FE512913BEED}" type="pres">
      <dgm:prSet presAssocID="{3C29A6A3-61AA-4108-8E97-06D4418BC180}" presName="FiveNodes_3_text" presStyleLbl="node1" presStyleIdx="4" presStyleCnt="5">
        <dgm:presLayoutVars>
          <dgm:bulletEnabled val="1"/>
        </dgm:presLayoutVars>
      </dgm:prSet>
      <dgm:spPr/>
    </dgm:pt>
    <dgm:pt modelId="{28BC8EED-7EC9-43B0-A918-8C558EEB3B7B}" type="pres">
      <dgm:prSet presAssocID="{3C29A6A3-61AA-4108-8E97-06D4418BC180}" presName="FiveNodes_4_text" presStyleLbl="node1" presStyleIdx="4" presStyleCnt="5">
        <dgm:presLayoutVars>
          <dgm:bulletEnabled val="1"/>
        </dgm:presLayoutVars>
      </dgm:prSet>
      <dgm:spPr/>
    </dgm:pt>
    <dgm:pt modelId="{DE4C6ECA-82A1-40F5-AEF4-CFAFE4F2D93D}" type="pres">
      <dgm:prSet presAssocID="{3C29A6A3-61AA-4108-8E97-06D4418BC180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C5007910-90E3-4C5B-B4FA-33DF3ADE02CB}" srcId="{3C29A6A3-61AA-4108-8E97-06D4418BC180}" destId="{D6D1908E-2FFD-4EED-8DD7-2DA962CBB3E0}" srcOrd="0" destOrd="0" parTransId="{70D18F60-F070-4313-9AE9-D2D270AE5FDF}" sibTransId="{862DF21F-136A-4EF2-B8BD-859714C850B7}"/>
    <dgm:cxn modelId="{93ACD315-01BC-41CB-87F7-96F429C7E3BE}" type="presOf" srcId="{862DF21F-136A-4EF2-B8BD-859714C850B7}" destId="{BA366D59-A67A-4277-90FB-844AA46E92AF}" srcOrd="0" destOrd="0" presId="urn:microsoft.com/office/officeart/2005/8/layout/vProcess5"/>
    <dgm:cxn modelId="{CE569C17-8059-4FF4-8815-D7BCEE2097DA}" type="presOf" srcId="{28680528-BB56-4154-A343-E8A47350AE6B}" destId="{57EC3F6E-D130-4F87-97D6-D34C857AB982}" srcOrd="0" destOrd="0" presId="urn:microsoft.com/office/officeart/2005/8/layout/vProcess5"/>
    <dgm:cxn modelId="{4E432020-5A11-4132-A3A8-BE066F0BA66C}" type="presOf" srcId="{EE24884D-0FA4-42C2-8973-C447E32E230B}" destId="{E53F17C5-E32F-4A01-A950-C2CD0FFA8A37}" srcOrd="0" destOrd="0" presId="urn:microsoft.com/office/officeart/2005/8/layout/vProcess5"/>
    <dgm:cxn modelId="{65CA6B37-E58A-4C69-8D47-BD43A8AB9043}" type="presOf" srcId="{283EF739-1849-46D2-AAD8-E26643C6F603}" destId="{93B513A2-201A-4046-970D-EE1B3D6E5232}" srcOrd="0" destOrd="0" presId="urn:microsoft.com/office/officeart/2005/8/layout/vProcess5"/>
    <dgm:cxn modelId="{F785653A-27DE-4621-9E66-FFF5AA50B06C}" type="presOf" srcId="{D6D1908E-2FFD-4EED-8DD7-2DA962CBB3E0}" destId="{47074CBC-2F77-4DAB-ABCB-6A4F58B5CA65}" srcOrd="0" destOrd="0" presId="urn:microsoft.com/office/officeart/2005/8/layout/vProcess5"/>
    <dgm:cxn modelId="{AA138B3E-74F9-47FA-A9C1-4C5EBB66776F}" srcId="{3C29A6A3-61AA-4108-8E97-06D4418BC180}" destId="{E4D378FE-C924-4F18-A647-B7E569F7CCC2}" srcOrd="4" destOrd="0" parTransId="{82918FA0-8D1F-4736-9745-780B2E7093B6}" sibTransId="{E8C6425F-5C67-43A2-883F-4A29E57D660B}"/>
    <dgm:cxn modelId="{58FAF66D-25C9-459A-9BCD-DE62777DD95D}" type="presOf" srcId="{6ACD951A-C4E6-404B-B1F1-826AC857A52B}" destId="{28BC8EED-7EC9-43B0-A918-8C558EEB3B7B}" srcOrd="1" destOrd="0" presId="urn:microsoft.com/office/officeart/2005/8/layout/vProcess5"/>
    <dgm:cxn modelId="{24116F90-0CDD-4DF1-8596-13B656E48278}" type="presOf" srcId="{D6D1908E-2FFD-4EED-8DD7-2DA962CBB3E0}" destId="{91097021-1F1E-4615-A242-EB88E378B516}" srcOrd="1" destOrd="0" presId="urn:microsoft.com/office/officeart/2005/8/layout/vProcess5"/>
    <dgm:cxn modelId="{7911019C-BB0A-4AF5-BBF5-76FFFE1AEEFF}" type="presOf" srcId="{6ACD951A-C4E6-404B-B1F1-826AC857A52B}" destId="{21B1E753-BD42-4834-8D92-F71F7E50AEC0}" srcOrd="0" destOrd="0" presId="urn:microsoft.com/office/officeart/2005/8/layout/vProcess5"/>
    <dgm:cxn modelId="{2C269DA5-C2FD-41F1-904B-7600626BBEF5}" type="presOf" srcId="{28680528-BB56-4154-A343-E8A47350AE6B}" destId="{034AF672-36D5-46CF-82E4-FE512913BEED}" srcOrd="1" destOrd="0" presId="urn:microsoft.com/office/officeart/2005/8/layout/vProcess5"/>
    <dgm:cxn modelId="{375698C2-2064-452C-9EF5-3AC156CB1D88}" type="presOf" srcId="{E4D378FE-C924-4F18-A647-B7E569F7CCC2}" destId="{DE4C6ECA-82A1-40F5-AEF4-CFAFE4F2D93D}" srcOrd="1" destOrd="0" presId="urn:microsoft.com/office/officeart/2005/8/layout/vProcess5"/>
    <dgm:cxn modelId="{925916CB-500C-4878-B10B-21B49AAAF286}" type="presOf" srcId="{3C29A6A3-61AA-4108-8E97-06D4418BC180}" destId="{8C626C7D-8F2C-46E9-A5B4-C063AA2F0BEE}" srcOrd="0" destOrd="0" presId="urn:microsoft.com/office/officeart/2005/8/layout/vProcess5"/>
    <dgm:cxn modelId="{8C800ADA-2194-4324-93F1-A684D8F4FAD3}" type="presOf" srcId="{E4D378FE-C924-4F18-A647-B7E569F7CCC2}" destId="{FFC22675-F28B-4CAD-A8CF-CF259DA9082C}" srcOrd="0" destOrd="0" presId="urn:microsoft.com/office/officeart/2005/8/layout/vProcess5"/>
    <dgm:cxn modelId="{4D2DCFDE-EFC9-471B-B6AB-5B7B6896E1D8}" srcId="{3C29A6A3-61AA-4108-8E97-06D4418BC180}" destId="{EE24884D-0FA4-42C2-8973-C447E32E230B}" srcOrd="1" destOrd="0" parTransId="{29A47171-FD24-4952-A764-F9FDF1A37BED}" sibTransId="{283EF739-1849-46D2-AAD8-E26643C6F603}"/>
    <dgm:cxn modelId="{9B4445E0-5216-4283-9D13-5D1252D05830}" srcId="{3C29A6A3-61AA-4108-8E97-06D4418BC180}" destId="{6ACD951A-C4E6-404B-B1F1-826AC857A52B}" srcOrd="3" destOrd="0" parTransId="{D35B4B89-B756-4A0B-9D7A-194F21C6B5A7}" sibTransId="{008C1376-2E88-4727-9452-17A5909B6AA8}"/>
    <dgm:cxn modelId="{80863BEB-2633-4EC4-B764-09F094689AB7}" type="presOf" srcId="{EE24884D-0FA4-42C2-8973-C447E32E230B}" destId="{94A1E4B7-7DCC-4D99-AEDD-9BD2BE5BF536}" srcOrd="1" destOrd="0" presId="urn:microsoft.com/office/officeart/2005/8/layout/vProcess5"/>
    <dgm:cxn modelId="{80EA54F2-7914-4358-BE43-E0BBBE2998FC}" srcId="{3C29A6A3-61AA-4108-8E97-06D4418BC180}" destId="{28680528-BB56-4154-A343-E8A47350AE6B}" srcOrd="2" destOrd="0" parTransId="{312034FC-1CF5-4759-8B20-78173031EA4A}" sibTransId="{67EC9EEA-0308-4590-A986-5ECC2012A1FF}"/>
    <dgm:cxn modelId="{A44499F2-43DF-4581-A6BA-C6583310421F}" type="presOf" srcId="{67EC9EEA-0308-4590-A986-5ECC2012A1FF}" destId="{86FAA8E8-0015-4918-996B-25F0C8FA56E5}" srcOrd="0" destOrd="0" presId="urn:microsoft.com/office/officeart/2005/8/layout/vProcess5"/>
    <dgm:cxn modelId="{45058BF7-3FDF-460A-AD03-BFBC099CB455}" type="presOf" srcId="{008C1376-2E88-4727-9452-17A5909B6AA8}" destId="{BA69F86B-4B22-4331-9A36-0D000ACA8088}" srcOrd="0" destOrd="0" presId="urn:microsoft.com/office/officeart/2005/8/layout/vProcess5"/>
    <dgm:cxn modelId="{D9457F56-C982-4DC6-BC9A-A39F55EC5FE6}" type="presParOf" srcId="{8C626C7D-8F2C-46E9-A5B4-C063AA2F0BEE}" destId="{51ED51D7-F08C-4AA8-A5B0-D3D9C5E7EA67}" srcOrd="0" destOrd="0" presId="urn:microsoft.com/office/officeart/2005/8/layout/vProcess5"/>
    <dgm:cxn modelId="{C0DC570C-6D36-4D31-B460-38C3799FEFB6}" type="presParOf" srcId="{8C626C7D-8F2C-46E9-A5B4-C063AA2F0BEE}" destId="{47074CBC-2F77-4DAB-ABCB-6A4F58B5CA65}" srcOrd="1" destOrd="0" presId="urn:microsoft.com/office/officeart/2005/8/layout/vProcess5"/>
    <dgm:cxn modelId="{5EFAB7DE-DF9C-490F-89F6-2A8E17A13453}" type="presParOf" srcId="{8C626C7D-8F2C-46E9-A5B4-C063AA2F0BEE}" destId="{E53F17C5-E32F-4A01-A950-C2CD0FFA8A37}" srcOrd="2" destOrd="0" presId="urn:microsoft.com/office/officeart/2005/8/layout/vProcess5"/>
    <dgm:cxn modelId="{CA5FBD2E-458E-4DE3-94C9-7D6CD024C21C}" type="presParOf" srcId="{8C626C7D-8F2C-46E9-A5B4-C063AA2F0BEE}" destId="{57EC3F6E-D130-4F87-97D6-D34C857AB982}" srcOrd="3" destOrd="0" presId="urn:microsoft.com/office/officeart/2005/8/layout/vProcess5"/>
    <dgm:cxn modelId="{A5BDEC8B-DFE0-4F55-BF98-E21AD80AAE00}" type="presParOf" srcId="{8C626C7D-8F2C-46E9-A5B4-C063AA2F0BEE}" destId="{21B1E753-BD42-4834-8D92-F71F7E50AEC0}" srcOrd="4" destOrd="0" presId="urn:microsoft.com/office/officeart/2005/8/layout/vProcess5"/>
    <dgm:cxn modelId="{1636A1C3-4B2F-4B8B-9DD5-ECA5620F5A34}" type="presParOf" srcId="{8C626C7D-8F2C-46E9-A5B4-C063AA2F0BEE}" destId="{FFC22675-F28B-4CAD-A8CF-CF259DA9082C}" srcOrd="5" destOrd="0" presId="urn:microsoft.com/office/officeart/2005/8/layout/vProcess5"/>
    <dgm:cxn modelId="{489CDC18-A220-440F-A8FB-05541BE5C61D}" type="presParOf" srcId="{8C626C7D-8F2C-46E9-A5B4-C063AA2F0BEE}" destId="{BA366D59-A67A-4277-90FB-844AA46E92AF}" srcOrd="6" destOrd="0" presId="urn:microsoft.com/office/officeart/2005/8/layout/vProcess5"/>
    <dgm:cxn modelId="{384C9F2E-B4DC-46F1-8395-B6D02AEE554B}" type="presParOf" srcId="{8C626C7D-8F2C-46E9-A5B4-C063AA2F0BEE}" destId="{93B513A2-201A-4046-970D-EE1B3D6E5232}" srcOrd="7" destOrd="0" presId="urn:microsoft.com/office/officeart/2005/8/layout/vProcess5"/>
    <dgm:cxn modelId="{FA8A0F0A-78FA-450D-8AC0-335FBCDFD31B}" type="presParOf" srcId="{8C626C7D-8F2C-46E9-A5B4-C063AA2F0BEE}" destId="{86FAA8E8-0015-4918-996B-25F0C8FA56E5}" srcOrd="8" destOrd="0" presId="urn:microsoft.com/office/officeart/2005/8/layout/vProcess5"/>
    <dgm:cxn modelId="{BA3AADCD-B864-4228-ADA1-1F9E301D73BE}" type="presParOf" srcId="{8C626C7D-8F2C-46E9-A5B4-C063AA2F0BEE}" destId="{BA69F86B-4B22-4331-9A36-0D000ACA8088}" srcOrd="9" destOrd="0" presId="urn:microsoft.com/office/officeart/2005/8/layout/vProcess5"/>
    <dgm:cxn modelId="{59C762BF-9C4F-46B1-BADF-C97174419D18}" type="presParOf" srcId="{8C626C7D-8F2C-46E9-A5B4-C063AA2F0BEE}" destId="{91097021-1F1E-4615-A242-EB88E378B516}" srcOrd="10" destOrd="0" presId="urn:microsoft.com/office/officeart/2005/8/layout/vProcess5"/>
    <dgm:cxn modelId="{49BFC441-A8BB-4876-AB18-EFC89B5BBB1C}" type="presParOf" srcId="{8C626C7D-8F2C-46E9-A5B4-C063AA2F0BEE}" destId="{94A1E4B7-7DCC-4D99-AEDD-9BD2BE5BF536}" srcOrd="11" destOrd="0" presId="urn:microsoft.com/office/officeart/2005/8/layout/vProcess5"/>
    <dgm:cxn modelId="{E37473CB-B501-4E67-8145-B35681EA3FA1}" type="presParOf" srcId="{8C626C7D-8F2C-46E9-A5B4-C063AA2F0BEE}" destId="{034AF672-36D5-46CF-82E4-FE512913BEED}" srcOrd="12" destOrd="0" presId="urn:microsoft.com/office/officeart/2005/8/layout/vProcess5"/>
    <dgm:cxn modelId="{2C8133FE-A2CB-4E2A-94F7-C81DCBF28714}" type="presParOf" srcId="{8C626C7D-8F2C-46E9-A5B4-C063AA2F0BEE}" destId="{28BC8EED-7EC9-43B0-A918-8C558EEB3B7B}" srcOrd="13" destOrd="0" presId="urn:microsoft.com/office/officeart/2005/8/layout/vProcess5"/>
    <dgm:cxn modelId="{D37291CD-1072-4077-9244-E4176B06EA79}" type="presParOf" srcId="{8C626C7D-8F2C-46E9-A5B4-C063AA2F0BEE}" destId="{DE4C6ECA-82A1-40F5-AEF4-CFAFE4F2D93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29A6A3-61AA-4108-8E97-06D4418BC180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68721CD-8788-4B80-BD6E-8BDECBB20BA7}">
      <dgm:prSet/>
      <dgm:spPr/>
      <dgm:t>
        <a:bodyPr/>
        <a:lstStyle/>
        <a:p>
          <a:pPr algn="l" rtl="0"/>
          <a:r>
            <a:rPr lang="fr-FR" i="1" dirty="0"/>
            <a:t>c'est en chantant les louanges de Dieu</a:t>
          </a:r>
          <a:endParaRPr lang="fr-FR" dirty="0"/>
        </a:p>
      </dgm:t>
    </dgm:pt>
    <dgm:pt modelId="{594FCC5F-0A80-4F6F-B617-E1B7C9AD71FD}" type="parTrans" cxnId="{C5E06631-74B1-44DB-9ECB-460CBD17DE74}">
      <dgm:prSet/>
      <dgm:spPr/>
      <dgm:t>
        <a:bodyPr/>
        <a:lstStyle/>
        <a:p>
          <a:endParaRPr lang="fr-FR"/>
        </a:p>
      </dgm:t>
    </dgm:pt>
    <dgm:pt modelId="{E370EDBE-5A3F-4846-BEA7-B5911F632807}" type="sibTrans" cxnId="{C5E06631-74B1-44DB-9ECB-460CBD17DE74}">
      <dgm:prSet/>
      <dgm:spPr/>
      <dgm:t>
        <a:bodyPr/>
        <a:lstStyle/>
        <a:p>
          <a:endParaRPr lang="fr-FR"/>
        </a:p>
      </dgm:t>
    </dgm:pt>
    <dgm:pt modelId="{B1A447D5-E9EA-4F12-9015-537D851018B5}">
      <dgm:prSet/>
      <dgm:spPr/>
      <dgm:t>
        <a:bodyPr/>
        <a:lstStyle/>
        <a:p>
          <a:pPr rtl="0"/>
          <a:r>
            <a:rPr lang="fr-FR" i="1" dirty="0"/>
            <a:t>en remerciant Dieu pour toutes choses</a:t>
          </a:r>
          <a:endParaRPr lang="fr-FR" dirty="0"/>
        </a:p>
      </dgm:t>
    </dgm:pt>
    <dgm:pt modelId="{0B8CDE28-A852-4177-90B5-90BB6E955C01}" type="parTrans" cxnId="{52EDA334-C431-4D30-BA5A-54448DA53951}">
      <dgm:prSet/>
      <dgm:spPr/>
    </dgm:pt>
    <dgm:pt modelId="{03A7B538-251A-4BB4-BE66-DF53EDC1983E}" type="sibTrans" cxnId="{52EDA334-C431-4D30-BA5A-54448DA53951}">
      <dgm:prSet/>
      <dgm:spPr/>
      <dgm:t>
        <a:bodyPr/>
        <a:lstStyle/>
        <a:p>
          <a:endParaRPr lang="fr-FR"/>
        </a:p>
      </dgm:t>
    </dgm:pt>
    <dgm:pt modelId="{84F69DBD-8AC9-4340-A53B-D2EA943F5EDE}">
      <dgm:prSet/>
      <dgm:spPr/>
      <dgm:t>
        <a:bodyPr/>
        <a:lstStyle/>
        <a:p>
          <a:pPr rtl="0"/>
          <a:r>
            <a:rPr lang="fr-FR" i="1" dirty="0"/>
            <a:t>et en nous soumettant les uns aux autres</a:t>
          </a:r>
          <a:endParaRPr lang="fr-FR" dirty="0"/>
        </a:p>
      </dgm:t>
    </dgm:pt>
    <dgm:pt modelId="{0DC73DDF-A69E-46EB-8140-18D836F57749}" type="parTrans" cxnId="{52909701-E0D5-447D-9A3B-2F22A0B8C5B1}">
      <dgm:prSet/>
      <dgm:spPr/>
    </dgm:pt>
    <dgm:pt modelId="{5178B820-BD34-4AFF-A9C3-6A5ECF4CA086}" type="sibTrans" cxnId="{52909701-E0D5-447D-9A3B-2F22A0B8C5B1}">
      <dgm:prSet/>
      <dgm:spPr/>
      <dgm:t>
        <a:bodyPr/>
        <a:lstStyle/>
        <a:p>
          <a:endParaRPr lang="fr-FR"/>
        </a:p>
      </dgm:t>
    </dgm:pt>
    <dgm:pt modelId="{72699D6F-78B4-4EDB-8C99-BD079FE4C6CE}">
      <dgm:prSet/>
      <dgm:spPr>
        <a:solidFill>
          <a:schemeClr val="accent6"/>
        </a:solidFill>
      </dgm:spPr>
      <dgm:t>
        <a:bodyPr/>
        <a:lstStyle/>
        <a:p>
          <a:pPr rtl="0"/>
          <a:r>
            <a:rPr lang="fr-FR" i="1" dirty="0"/>
            <a:t>que </a:t>
          </a:r>
          <a:r>
            <a:rPr lang="fr-FR" b="1" i="1" dirty="0"/>
            <a:t>nous recevons une plus grande mesure de l'Esprit de Dieu. </a:t>
          </a:r>
          <a:endParaRPr lang="fr-FR" b="1" dirty="0"/>
        </a:p>
      </dgm:t>
    </dgm:pt>
    <dgm:pt modelId="{D27A1E69-FF1C-4C07-AE7B-5EED93DC8112}" type="parTrans" cxnId="{46D63F7B-A96F-4339-9669-543ABFC0F077}">
      <dgm:prSet/>
      <dgm:spPr/>
    </dgm:pt>
    <dgm:pt modelId="{31AE5833-E6EA-4C19-9AF3-D0556ADC83D6}" type="sibTrans" cxnId="{46D63F7B-A96F-4339-9669-543ABFC0F077}">
      <dgm:prSet/>
      <dgm:spPr/>
      <dgm:t>
        <a:bodyPr/>
        <a:lstStyle/>
        <a:p>
          <a:endParaRPr lang="fr-FR"/>
        </a:p>
      </dgm:t>
    </dgm:pt>
    <dgm:pt modelId="{FAE96F7F-EC43-4FD5-A902-F8B7B6DDDF2D}" type="pres">
      <dgm:prSet presAssocID="{3C29A6A3-61AA-4108-8E97-06D4418BC180}" presName="outerComposite" presStyleCnt="0">
        <dgm:presLayoutVars>
          <dgm:chMax val="5"/>
          <dgm:dir/>
          <dgm:resizeHandles val="exact"/>
        </dgm:presLayoutVars>
      </dgm:prSet>
      <dgm:spPr/>
    </dgm:pt>
    <dgm:pt modelId="{1852C432-7359-4B2E-9A51-A9267F6CB677}" type="pres">
      <dgm:prSet presAssocID="{3C29A6A3-61AA-4108-8E97-06D4418BC180}" presName="dummyMaxCanvas" presStyleCnt="0">
        <dgm:presLayoutVars/>
      </dgm:prSet>
      <dgm:spPr/>
    </dgm:pt>
    <dgm:pt modelId="{2664569C-EAF7-4E0D-A3C7-7FE8C37FD462}" type="pres">
      <dgm:prSet presAssocID="{3C29A6A3-61AA-4108-8E97-06D4418BC180}" presName="FourNodes_1" presStyleLbl="node1" presStyleIdx="0" presStyleCnt="4">
        <dgm:presLayoutVars>
          <dgm:bulletEnabled val="1"/>
        </dgm:presLayoutVars>
      </dgm:prSet>
      <dgm:spPr/>
    </dgm:pt>
    <dgm:pt modelId="{4A7BB0B0-20E3-476D-B4EA-0F484A022AE7}" type="pres">
      <dgm:prSet presAssocID="{3C29A6A3-61AA-4108-8E97-06D4418BC180}" presName="FourNodes_2" presStyleLbl="node1" presStyleIdx="1" presStyleCnt="4">
        <dgm:presLayoutVars>
          <dgm:bulletEnabled val="1"/>
        </dgm:presLayoutVars>
      </dgm:prSet>
      <dgm:spPr/>
    </dgm:pt>
    <dgm:pt modelId="{44C34350-718B-489A-9D6D-87DD9A032013}" type="pres">
      <dgm:prSet presAssocID="{3C29A6A3-61AA-4108-8E97-06D4418BC180}" presName="FourNodes_3" presStyleLbl="node1" presStyleIdx="2" presStyleCnt="4" custLinFactNeighborX="741" custLinFactNeighborY="1543">
        <dgm:presLayoutVars>
          <dgm:bulletEnabled val="1"/>
        </dgm:presLayoutVars>
      </dgm:prSet>
      <dgm:spPr/>
    </dgm:pt>
    <dgm:pt modelId="{87B3682B-03ED-4893-956E-E9871AB61CFE}" type="pres">
      <dgm:prSet presAssocID="{3C29A6A3-61AA-4108-8E97-06D4418BC180}" presName="FourNodes_4" presStyleLbl="node1" presStyleIdx="3" presStyleCnt="4">
        <dgm:presLayoutVars>
          <dgm:bulletEnabled val="1"/>
        </dgm:presLayoutVars>
      </dgm:prSet>
      <dgm:spPr/>
    </dgm:pt>
    <dgm:pt modelId="{0760697D-75E2-41F2-BFBE-50ADE2693FB6}" type="pres">
      <dgm:prSet presAssocID="{3C29A6A3-61AA-4108-8E97-06D4418BC180}" presName="FourConn_1-2" presStyleLbl="fgAccFollowNode1" presStyleIdx="0" presStyleCnt="3">
        <dgm:presLayoutVars>
          <dgm:bulletEnabled val="1"/>
        </dgm:presLayoutVars>
      </dgm:prSet>
      <dgm:spPr/>
    </dgm:pt>
    <dgm:pt modelId="{9496D948-FEA2-4245-90BB-CE5F26F59149}" type="pres">
      <dgm:prSet presAssocID="{3C29A6A3-61AA-4108-8E97-06D4418BC180}" presName="FourConn_2-3" presStyleLbl="fgAccFollowNode1" presStyleIdx="1" presStyleCnt="3">
        <dgm:presLayoutVars>
          <dgm:bulletEnabled val="1"/>
        </dgm:presLayoutVars>
      </dgm:prSet>
      <dgm:spPr/>
    </dgm:pt>
    <dgm:pt modelId="{979D4C40-3E38-4D59-A769-48920F79EA77}" type="pres">
      <dgm:prSet presAssocID="{3C29A6A3-61AA-4108-8E97-06D4418BC180}" presName="FourConn_3-4" presStyleLbl="fgAccFollowNode1" presStyleIdx="2" presStyleCnt="3">
        <dgm:presLayoutVars>
          <dgm:bulletEnabled val="1"/>
        </dgm:presLayoutVars>
      </dgm:prSet>
      <dgm:spPr/>
    </dgm:pt>
    <dgm:pt modelId="{C6A84FE8-D508-4533-AD84-2A61E31A50D0}" type="pres">
      <dgm:prSet presAssocID="{3C29A6A3-61AA-4108-8E97-06D4418BC180}" presName="FourNodes_1_text" presStyleLbl="node1" presStyleIdx="3" presStyleCnt="4">
        <dgm:presLayoutVars>
          <dgm:bulletEnabled val="1"/>
        </dgm:presLayoutVars>
      </dgm:prSet>
      <dgm:spPr/>
    </dgm:pt>
    <dgm:pt modelId="{E0650DE9-D1ED-49C4-9D77-A0CF504135D2}" type="pres">
      <dgm:prSet presAssocID="{3C29A6A3-61AA-4108-8E97-06D4418BC180}" presName="FourNodes_2_text" presStyleLbl="node1" presStyleIdx="3" presStyleCnt="4">
        <dgm:presLayoutVars>
          <dgm:bulletEnabled val="1"/>
        </dgm:presLayoutVars>
      </dgm:prSet>
      <dgm:spPr/>
    </dgm:pt>
    <dgm:pt modelId="{911823EA-8717-4A85-9842-9DC8D86270FE}" type="pres">
      <dgm:prSet presAssocID="{3C29A6A3-61AA-4108-8E97-06D4418BC180}" presName="FourNodes_3_text" presStyleLbl="node1" presStyleIdx="3" presStyleCnt="4">
        <dgm:presLayoutVars>
          <dgm:bulletEnabled val="1"/>
        </dgm:presLayoutVars>
      </dgm:prSet>
      <dgm:spPr/>
    </dgm:pt>
    <dgm:pt modelId="{3742E9E9-E593-4CF0-A6A3-3E39A7F672EF}" type="pres">
      <dgm:prSet presAssocID="{3C29A6A3-61AA-4108-8E97-06D4418BC18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52909701-E0D5-447D-9A3B-2F22A0B8C5B1}" srcId="{3C29A6A3-61AA-4108-8E97-06D4418BC180}" destId="{84F69DBD-8AC9-4340-A53B-D2EA943F5EDE}" srcOrd="2" destOrd="0" parTransId="{0DC73DDF-A69E-46EB-8140-18D836F57749}" sibTransId="{5178B820-BD34-4AFF-A9C3-6A5ECF4CA086}"/>
    <dgm:cxn modelId="{C5E06631-74B1-44DB-9ECB-460CBD17DE74}" srcId="{3C29A6A3-61AA-4108-8E97-06D4418BC180}" destId="{A68721CD-8788-4B80-BD6E-8BDECBB20BA7}" srcOrd="0" destOrd="0" parTransId="{594FCC5F-0A80-4F6F-B617-E1B7C9AD71FD}" sibTransId="{E370EDBE-5A3F-4846-BEA7-B5911F632807}"/>
    <dgm:cxn modelId="{52EDA334-C431-4D30-BA5A-54448DA53951}" srcId="{3C29A6A3-61AA-4108-8E97-06D4418BC180}" destId="{B1A447D5-E9EA-4F12-9015-537D851018B5}" srcOrd="1" destOrd="0" parTransId="{0B8CDE28-A852-4177-90B5-90BB6E955C01}" sibTransId="{03A7B538-251A-4BB4-BE66-DF53EDC1983E}"/>
    <dgm:cxn modelId="{8054B338-0861-4DF2-8A0C-6330A3A3C04F}" type="presOf" srcId="{84F69DBD-8AC9-4340-A53B-D2EA943F5EDE}" destId="{911823EA-8717-4A85-9842-9DC8D86270FE}" srcOrd="1" destOrd="0" presId="urn:microsoft.com/office/officeart/2005/8/layout/vProcess5"/>
    <dgm:cxn modelId="{3FC94540-4F15-4012-A36D-F68043C70B55}" type="presOf" srcId="{B1A447D5-E9EA-4F12-9015-537D851018B5}" destId="{E0650DE9-D1ED-49C4-9D77-A0CF504135D2}" srcOrd="1" destOrd="0" presId="urn:microsoft.com/office/officeart/2005/8/layout/vProcess5"/>
    <dgm:cxn modelId="{212FB560-3131-42CE-8A39-583557990328}" type="presOf" srcId="{72699D6F-78B4-4EDB-8C99-BD079FE4C6CE}" destId="{3742E9E9-E593-4CF0-A6A3-3E39A7F672EF}" srcOrd="1" destOrd="0" presId="urn:microsoft.com/office/officeart/2005/8/layout/vProcess5"/>
    <dgm:cxn modelId="{ACFCCA74-773E-41C2-B746-C1CB599DB00E}" type="presOf" srcId="{72699D6F-78B4-4EDB-8C99-BD079FE4C6CE}" destId="{87B3682B-03ED-4893-956E-E9871AB61CFE}" srcOrd="0" destOrd="0" presId="urn:microsoft.com/office/officeart/2005/8/layout/vProcess5"/>
    <dgm:cxn modelId="{46D63F7B-A96F-4339-9669-543ABFC0F077}" srcId="{3C29A6A3-61AA-4108-8E97-06D4418BC180}" destId="{72699D6F-78B4-4EDB-8C99-BD079FE4C6CE}" srcOrd="3" destOrd="0" parTransId="{D27A1E69-FF1C-4C07-AE7B-5EED93DC8112}" sibTransId="{31AE5833-E6EA-4C19-9AF3-D0556ADC83D6}"/>
    <dgm:cxn modelId="{64CA4281-DD8A-45BE-B64F-B3E73033B56E}" type="presOf" srcId="{B1A447D5-E9EA-4F12-9015-537D851018B5}" destId="{4A7BB0B0-20E3-476D-B4EA-0F484A022AE7}" srcOrd="0" destOrd="0" presId="urn:microsoft.com/office/officeart/2005/8/layout/vProcess5"/>
    <dgm:cxn modelId="{5475B28A-AF1C-4501-BDB7-B80B85A84FE8}" type="presOf" srcId="{03A7B538-251A-4BB4-BE66-DF53EDC1983E}" destId="{9496D948-FEA2-4245-90BB-CE5F26F59149}" srcOrd="0" destOrd="0" presId="urn:microsoft.com/office/officeart/2005/8/layout/vProcess5"/>
    <dgm:cxn modelId="{66D5E98E-DBEE-4005-B15B-155E8DD98E48}" type="presOf" srcId="{E370EDBE-5A3F-4846-BEA7-B5911F632807}" destId="{0760697D-75E2-41F2-BFBE-50ADE2693FB6}" srcOrd="0" destOrd="0" presId="urn:microsoft.com/office/officeart/2005/8/layout/vProcess5"/>
    <dgm:cxn modelId="{C255ED93-8AF9-4456-A669-BF3D3F9A5691}" type="presOf" srcId="{84F69DBD-8AC9-4340-A53B-D2EA943F5EDE}" destId="{44C34350-718B-489A-9D6D-87DD9A032013}" srcOrd="0" destOrd="0" presId="urn:microsoft.com/office/officeart/2005/8/layout/vProcess5"/>
    <dgm:cxn modelId="{7254F194-D67E-4DAD-954A-7AEC5F81F9C7}" type="presOf" srcId="{3C29A6A3-61AA-4108-8E97-06D4418BC180}" destId="{FAE96F7F-EC43-4FD5-A902-F8B7B6DDDF2D}" srcOrd="0" destOrd="0" presId="urn:microsoft.com/office/officeart/2005/8/layout/vProcess5"/>
    <dgm:cxn modelId="{336BF9B7-04CE-4F16-BB77-0EB0E7C7A334}" type="presOf" srcId="{A68721CD-8788-4B80-BD6E-8BDECBB20BA7}" destId="{2664569C-EAF7-4E0D-A3C7-7FE8C37FD462}" srcOrd="0" destOrd="0" presId="urn:microsoft.com/office/officeart/2005/8/layout/vProcess5"/>
    <dgm:cxn modelId="{CF2A55B9-C039-406C-93F3-B06AB4CE92FA}" type="presOf" srcId="{A68721CD-8788-4B80-BD6E-8BDECBB20BA7}" destId="{C6A84FE8-D508-4533-AD84-2A61E31A50D0}" srcOrd="1" destOrd="0" presId="urn:microsoft.com/office/officeart/2005/8/layout/vProcess5"/>
    <dgm:cxn modelId="{39828BFB-5406-4701-B7B9-FC33004365F5}" type="presOf" srcId="{5178B820-BD34-4AFF-A9C3-6A5ECF4CA086}" destId="{979D4C40-3E38-4D59-A769-48920F79EA77}" srcOrd="0" destOrd="0" presId="urn:microsoft.com/office/officeart/2005/8/layout/vProcess5"/>
    <dgm:cxn modelId="{B7AC1D67-4962-4260-B9E9-22365C55C40C}" type="presParOf" srcId="{FAE96F7F-EC43-4FD5-A902-F8B7B6DDDF2D}" destId="{1852C432-7359-4B2E-9A51-A9267F6CB677}" srcOrd="0" destOrd="0" presId="urn:microsoft.com/office/officeart/2005/8/layout/vProcess5"/>
    <dgm:cxn modelId="{1E859463-EFC0-4422-88E6-36F6D312B3D3}" type="presParOf" srcId="{FAE96F7F-EC43-4FD5-A902-F8B7B6DDDF2D}" destId="{2664569C-EAF7-4E0D-A3C7-7FE8C37FD462}" srcOrd="1" destOrd="0" presId="urn:microsoft.com/office/officeart/2005/8/layout/vProcess5"/>
    <dgm:cxn modelId="{FC71CF0D-7D52-4F47-880B-0622559CEAEB}" type="presParOf" srcId="{FAE96F7F-EC43-4FD5-A902-F8B7B6DDDF2D}" destId="{4A7BB0B0-20E3-476D-B4EA-0F484A022AE7}" srcOrd="2" destOrd="0" presId="urn:microsoft.com/office/officeart/2005/8/layout/vProcess5"/>
    <dgm:cxn modelId="{CFA4E7DA-A5F4-4196-947F-4D4BC49C5921}" type="presParOf" srcId="{FAE96F7F-EC43-4FD5-A902-F8B7B6DDDF2D}" destId="{44C34350-718B-489A-9D6D-87DD9A032013}" srcOrd="3" destOrd="0" presId="urn:microsoft.com/office/officeart/2005/8/layout/vProcess5"/>
    <dgm:cxn modelId="{AB9C2E11-0D56-4381-952E-1AE44F1FD1B0}" type="presParOf" srcId="{FAE96F7F-EC43-4FD5-A902-F8B7B6DDDF2D}" destId="{87B3682B-03ED-4893-956E-E9871AB61CFE}" srcOrd="4" destOrd="0" presId="urn:microsoft.com/office/officeart/2005/8/layout/vProcess5"/>
    <dgm:cxn modelId="{2C54E916-A565-4009-97B6-CCBB430368EE}" type="presParOf" srcId="{FAE96F7F-EC43-4FD5-A902-F8B7B6DDDF2D}" destId="{0760697D-75E2-41F2-BFBE-50ADE2693FB6}" srcOrd="5" destOrd="0" presId="urn:microsoft.com/office/officeart/2005/8/layout/vProcess5"/>
    <dgm:cxn modelId="{57972F24-F7FF-4357-8975-4FA7FA97D936}" type="presParOf" srcId="{FAE96F7F-EC43-4FD5-A902-F8B7B6DDDF2D}" destId="{9496D948-FEA2-4245-90BB-CE5F26F59149}" srcOrd="6" destOrd="0" presId="urn:microsoft.com/office/officeart/2005/8/layout/vProcess5"/>
    <dgm:cxn modelId="{12A64725-82D9-42DC-913C-5E1900B43032}" type="presParOf" srcId="{FAE96F7F-EC43-4FD5-A902-F8B7B6DDDF2D}" destId="{979D4C40-3E38-4D59-A769-48920F79EA77}" srcOrd="7" destOrd="0" presId="urn:microsoft.com/office/officeart/2005/8/layout/vProcess5"/>
    <dgm:cxn modelId="{499AB2FB-7B7B-4E89-A31E-96E3825CE2E1}" type="presParOf" srcId="{FAE96F7F-EC43-4FD5-A902-F8B7B6DDDF2D}" destId="{C6A84FE8-D508-4533-AD84-2A61E31A50D0}" srcOrd="8" destOrd="0" presId="urn:microsoft.com/office/officeart/2005/8/layout/vProcess5"/>
    <dgm:cxn modelId="{8F0F91FA-9F3B-4CCA-BB3C-B527CEBE2E2C}" type="presParOf" srcId="{FAE96F7F-EC43-4FD5-A902-F8B7B6DDDF2D}" destId="{E0650DE9-D1ED-49C4-9D77-A0CF504135D2}" srcOrd="9" destOrd="0" presId="urn:microsoft.com/office/officeart/2005/8/layout/vProcess5"/>
    <dgm:cxn modelId="{0DC1BFBB-DF89-4C70-8421-D8A51E820A20}" type="presParOf" srcId="{FAE96F7F-EC43-4FD5-A902-F8B7B6DDDF2D}" destId="{911823EA-8717-4A85-9842-9DC8D86270FE}" srcOrd="10" destOrd="0" presId="urn:microsoft.com/office/officeart/2005/8/layout/vProcess5"/>
    <dgm:cxn modelId="{A37E3A04-4293-4789-AA6A-328D5A73D7C6}" type="presParOf" srcId="{FAE96F7F-EC43-4FD5-A902-F8B7B6DDDF2D}" destId="{3742E9E9-E593-4CF0-A6A3-3E39A7F672E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29A6A3-61AA-4108-8E97-06D4418BC180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15BC206-67B0-4F23-A9EC-C22D857093FF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r" rtl="0"/>
          <a:r>
            <a:rPr lang="fr-FR" sz="4800" b="1" kern="1200" dirty="0">
              <a:solidFill>
                <a:schemeClr val="tx1"/>
              </a:solidFill>
              <a:latin typeface="Gabriola" pitchFamily="82" charset="0"/>
              <a:ea typeface="+mj-ea"/>
              <a:cs typeface="+mj-cs"/>
            </a:rPr>
            <a:t>Aspires-tu à une vie remplie de la plénitude du Saint-Esprit ?</a:t>
          </a:r>
          <a:endParaRPr lang="fr-FR" sz="2800" dirty="0"/>
        </a:p>
      </dgm:t>
    </dgm:pt>
    <dgm:pt modelId="{AA0968F6-557D-4A5C-BB84-3D880DF039E7}" type="parTrans" cxnId="{82CD418F-E357-46F9-9B78-FBB491C00425}">
      <dgm:prSet/>
      <dgm:spPr/>
      <dgm:t>
        <a:bodyPr/>
        <a:lstStyle/>
        <a:p>
          <a:endParaRPr lang="fr-FR"/>
        </a:p>
      </dgm:t>
    </dgm:pt>
    <dgm:pt modelId="{40D3AE9F-3F87-475E-80D7-657CE974BAF2}" type="sibTrans" cxnId="{82CD418F-E357-46F9-9B78-FBB491C00425}">
      <dgm:prSet/>
      <dgm:spPr/>
      <dgm:t>
        <a:bodyPr/>
        <a:lstStyle/>
        <a:p>
          <a:endParaRPr lang="fr-FR"/>
        </a:p>
      </dgm:t>
    </dgm:pt>
    <dgm:pt modelId="{2E188D80-C348-4A75-A664-18FD3B1AA17D}" type="pres">
      <dgm:prSet presAssocID="{3C29A6A3-61AA-4108-8E97-06D4418BC180}" presName="Name0" presStyleCnt="0">
        <dgm:presLayoutVars>
          <dgm:dir/>
          <dgm:animLvl val="lvl"/>
          <dgm:resizeHandles val="exact"/>
        </dgm:presLayoutVars>
      </dgm:prSet>
      <dgm:spPr/>
    </dgm:pt>
    <dgm:pt modelId="{6BAEFD89-9E28-4E49-8BBF-3E3303862878}" type="pres">
      <dgm:prSet presAssocID="{615BC206-67B0-4F23-A9EC-C22D857093FF}" presName="boxAndChildren" presStyleCnt="0"/>
      <dgm:spPr/>
    </dgm:pt>
    <dgm:pt modelId="{3BC7FC54-A7B6-48F7-9FF8-580E07464991}" type="pres">
      <dgm:prSet presAssocID="{615BC206-67B0-4F23-A9EC-C22D857093FF}" presName="parentTextBox" presStyleLbl="node1" presStyleIdx="0" presStyleCnt="1" custLinFactNeighborX="-62"/>
      <dgm:spPr/>
    </dgm:pt>
  </dgm:ptLst>
  <dgm:cxnLst>
    <dgm:cxn modelId="{23D7B225-1717-4DEF-81C3-9B9823DA129E}" type="presOf" srcId="{615BC206-67B0-4F23-A9EC-C22D857093FF}" destId="{3BC7FC54-A7B6-48F7-9FF8-580E07464991}" srcOrd="0" destOrd="0" presId="urn:microsoft.com/office/officeart/2005/8/layout/process4"/>
    <dgm:cxn modelId="{C5ED6A34-1E54-4402-8836-2BA4BC2316B1}" type="presOf" srcId="{3C29A6A3-61AA-4108-8E97-06D4418BC180}" destId="{2E188D80-C348-4A75-A664-18FD3B1AA17D}" srcOrd="0" destOrd="0" presId="urn:microsoft.com/office/officeart/2005/8/layout/process4"/>
    <dgm:cxn modelId="{82CD418F-E357-46F9-9B78-FBB491C00425}" srcId="{3C29A6A3-61AA-4108-8E97-06D4418BC180}" destId="{615BC206-67B0-4F23-A9EC-C22D857093FF}" srcOrd="0" destOrd="0" parTransId="{AA0968F6-557D-4A5C-BB84-3D880DF039E7}" sibTransId="{40D3AE9F-3F87-475E-80D7-657CE974BAF2}"/>
    <dgm:cxn modelId="{B765A6D9-2479-4F4E-A351-A4F9C072A0AA}" type="presParOf" srcId="{2E188D80-C348-4A75-A664-18FD3B1AA17D}" destId="{6BAEFD89-9E28-4E49-8BBF-3E3303862878}" srcOrd="0" destOrd="0" presId="urn:microsoft.com/office/officeart/2005/8/layout/process4"/>
    <dgm:cxn modelId="{52E6E335-AB14-4995-A4AE-69AF80355D4F}" type="presParOf" srcId="{6BAEFD89-9E28-4E49-8BBF-3E3303862878}" destId="{3BC7FC54-A7B6-48F7-9FF8-580E0746499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52B76F0-58F5-4C35-B2FA-33157FA1BCAD}" type="doc">
      <dgm:prSet loTypeId="urn:microsoft.com/office/officeart/2005/8/layout/hierarchy5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FEF0C01-1D23-42E6-9508-16D848D40F6B}">
      <dgm:prSet custT="1"/>
      <dgm:spPr/>
      <dgm:t>
        <a:bodyPr/>
        <a:lstStyle/>
        <a:p>
          <a:pPr rtl="0"/>
          <a:r>
            <a:rPr lang="fr-FR" sz="1800" b="1" dirty="0"/>
            <a:t>Ephésiens 5:18-21 </a:t>
          </a:r>
        </a:p>
        <a:p>
          <a:pPr rtl="0"/>
          <a:r>
            <a:rPr lang="fr-FR" sz="1800" b="1" dirty="0"/>
            <a:t>Chacun son style !</a:t>
          </a:r>
        </a:p>
      </dgm:t>
    </dgm:pt>
    <dgm:pt modelId="{4BFB9F87-F29D-4A65-891E-D726428382D1}" type="parTrans" cxnId="{AF768C34-1BB3-47E8-A5DA-4158166F8DF4}">
      <dgm:prSet/>
      <dgm:spPr/>
      <dgm:t>
        <a:bodyPr/>
        <a:lstStyle/>
        <a:p>
          <a:endParaRPr lang="fr-FR"/>
        </a:p>
      </dgm:t>
    </dgm:pt>
    <dgm:pt modelId="{FC9C5FF9-84CE-417B-8432-BF5164AD5255}" type="sibTrans" cxnId="{AF768C34-1BB3-47E8-A5DA-4158166F8DF4}">
      <dgm:prSet/>
      <dgm:spPr/>
      <dgm:t>
        <a:bodyPr/>
        <a:lstStyle/>
        <a:p>
          <a:endParaRPr lang="fr-FR"/>
        </a:p>
      </dgm:t>
    </dgm:pt>
    <dgm:pt modelId="{0D6D47D1-91F8-4755-8CD2-6C7D35236C7D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b="1" dirty="0"/>
            <a:t>Des psaumes :</a:t>
          </a:r>
        </a:p>
      </dgm:t>
    </dgm:pt>
    <dgm:pt modelId="{667226F4-AE11-4160-B7BD-AB714E55FC88}" type="sibTrans" cxnId="{6CEC58FF-3CF0-4C57-AC32-80638D1FE109}">
      <dgm:prSet/>
      <dgm:spPr/>
      <dgm:t>
        <a:bodyPr/>
        <a:lstStyle/>
        <a:p>
          <a:endParaRPr lang="fr-FR"/>
        </a:p>
      </dgm:t>
    </dgm:pt>
    <dgm:pt modelId="{D720D19C-AB8D-4977-A0D9-04509B3F7BFE}" type="parTrans" cxnId="{6CEC58FF-3CF0-4C57-AC32-80638D1FE109}">
      <dgm:prSet/>
      <dgm:spPr/>
      <dgm:t>
        <a:bodyPr/>
        <a:lstStyle/>
        <a:p>
          <a:endParaRPr lang="fr-FR"/>
        </a:p>
      </dgm:t>
    </dgm:pt>
    <dgm:pt modelId="{6C253FE6-482B-4E4B-B6AE-058CE85D0E2A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b="1" dirty="0"/>
            <a:t>Des hymnes :</a:t>
          </a:r>
        </a:p>
      </dgm:t>
    </dgm:pt>
    <dgm:pt modelId="{374E3A44-5E5B-46B2-92CE-F3B352B17910}" type="parTrans" cxnId="{E139456F-99D3-4011-AF54-2A173E8BC216}">
      <dgm:prSet/>
      <dgm:spPr/>
      <dgm:t>
        <a:bodyPr/>
        <a:lstStyle/>
        <a:p>
          <a:endParaRPr lang="fr-FR"/>
        </a:p>
      </dgm:t>
    </dgm:pt>
    <dgm:pt modelId="{57D078EF-1168-4F8A-8D28-6D2D33480513}" type="sibTrans" cxnId="{E139456F-99D3-4011-AF54-2A173E8BC216}">
      <dgm:prSet/>
      <dgm:spPr/>
      <dgm:t>
        <a:bodyPr/>
        <a:lstStyle/>
        <a:p>
          <a:endParaRPr lang="fr-FR"/>
        </a:p>
      </dgm:t>
    </dgm:pt>
    <dgm:pt modelId="{7A42FB4B-8F18-4F42-AFE6-B28B5E77379A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b="1" dirty="0"/>
            <a:t>Des cantiques spirituels :</a:t>
          </a:r>
        </a:p>
      </dgm:t>
    </dgm:pt>
    <dgm:pt modelId="{ACF675BB-5735-4890-884C-88C46A140142}" type="parTrans" cxnId="{96E8CFF2-4EF6-4D5C-99D4-01E61F02B576}">
      <dgm:prSet/>
      <dgm:spPr/>
      <dgm:t>
        <a:bodyPr/>
        <a:lstStyle/>
        <a:p>
          <a:endParaRPr lang="fr-FR"/>
        </a:p>
      </dgm:t>
    </dgm:pt>
    <dgm:pt modelId="{DFD746E6-8BB5-43EF-8590-4EC9947C0C20}" type="sibTrans" cxnId="{96E8CFF2-4EF6-4D5C-99D4-01E61F02B576}">
      <dgm:prSet/>
      <dgm:spPr/>
      <dgm:t>
        <a:bodyPr/>
        <a:lstStyle/>
        <a:p>
          <a:endParaRPr lang="fr-FR"/>
        </a:p>
      </dgm:t>
    </dgm:pt>
    <dgm:pt modelId="{912B6B51-9A03-427F-937E-8A576BB59367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b="1" dirty="0"/>
            <a:t>ils sont inspirés depuis des siècles !</a:t>
          </a:r>
        </a:p>
      </dgm:t>
    </dgm:pt>
    <dgm:pt modelId="{00B91127-D7FC-466A-98F0-FA99CD52D28E}" type="parTrans" cxnId="{8FDB988B-FB9B-418C-9844-3FAB39593BDA}">
      <dgm:prSet/>
      <dgm:spPr/>
      <dgm:t>
        <a:bodyPr/>
        <a:lstStyle/>
        <a:p>
          <a:endParaRPr lang="fr-FR"/>
        </a:p>
      </dgm:t>
    </dgm:pt>
    <dgm:pt modelId="{DF710541-422E-418A-9030-8841A394396A}" type="sibTrans" cxnId="{8FDB988B-FB9B-418C-9844-3FAB39593BDA}">
      <dgm:prSet/>
      <dgm:spPr/>
      <dgm:t>
        <a:bodyPr/>
        <a:lstStyle/>
        <a:p>
          <a:endParaRPr lang="fr-FR"/>
        </a:p>
      </dgm:t>
    </dgm:pt>
    <dgm:pt modelId="{1A170567-9A91-49FA-9CF0-840A45759D8D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b="1" dirty="0"/>
            <a:t>à s’approprier</a:t>
          </a:r>
        </a:p>
      </dgm:t>
    </dgm:pt>
    <dgm:pt modelId="{8D20299C-E36D-421A-8120-BFD8ABDF3615}" type="parTrans" cxnId="{D1C18F14-6FCE-4624-8836-5D727BD4B185}">
      <dgm:prSet/>
      <dgm:spPr/>
      <dgm:t>
        <a:bodyPr/>
        <a:lstStyle/>
        <a:p>
          <a:endParaRPr lang="fr-FR"/>
        </a:p>
      </dgm:t>
    </dgm:pt>
    <dgm:pt modelId="{5E862540-DFD8-41FA-BECF-3EB2E398AAF2}" type="sibTrans" cxnId="{D1C18F14-6FCE-4624-8836-5D727BD4B185}">
      <dgm:prSet/>
      <dgm:spPr/>
      <dgm:t>
        <a:bodyPr/>
        <a:lstStyle/>
        <a:p>
          <a:endParaRPr lang="fr-FR"/>
        </a:p>
      </dgm:t>
    </dgm:pt>
    <dgm:pt modelId="{D4E5274E-CE27-4AEB-A20A-AAE9F1D2225F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b="1"/>
            <a:t>Composer </a:t>
          </a:r>
          <a:r>
            <a:rPr lang="fr-FR" b="1" dirty="0"/>
            <a:t>de nouvelles musiques ?</a:t>
          </a:r>
        </a:p>
      </dgm:t>
    </dgm:pt>
    <dgm:pt modelId="{27D98F75-8CBB-46E3-B8B6-0186CEF97DF4}" type="parTrans" cxnId="{3E0F343A-F7C0-4BAB-8E51-3BF51E35B36F}">
      <dgm:prSet/>
      <dgm:spPr/>
      <dgm:t>
        <a:bodyPr/>
        <a:lstStyle/>
        <a:p>
          <a:endParaRPr lang="fr-FR"/>
        </a:p>
      </dgm:t>
    </dgm:pt>
    <dgm:pt modelId="{1559A0BC-9EC2-440B-A3B3-689995D68ECE}" type="sibTrans" cxnId="{3E0F343A-F7C0-4BAB-8E51-3BF51E35B36F}">
      <dgm:prSet/>
      <dgm:spPr/>
      <dgm:t>
        <a:bodyPr/>
        <a:lstStyle/>
        <a:p>
          <a:endParaRPr lang="fr-FR"/>
        </a:p>
      </dgm:t>
    </dgm:pt>
    <dgm:pt modelId="{4C33A5F7-5555-4E47-8AF7-155C722DA032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b="1" dirty="0"/>
            <a:t>Un poème élaboré pour ton héros </a:t>
          </a:r>
        </a:p>
      </dgm:t>
    </dgm:pt>
    <dgm:pt modelId="{85DC5E9B-7477-4A42-A577-5788D939A6D1}" type="parTrans" cxnId="{39264C5E-A5BC-401A-9C98-5BBDBB35B93A}">
      <dgm:prSet/>
      <dgm:spPr/>
      <dgm:t>
        <a:bodyPr/>
        <a:lstStyle/>
        <a:p>
          <a:endParaRPr lang="fr-FR"/>
        </a:p>
      </dgm:t>
    </dgm:pt>
    <dgm:pt modelId="{86FF20B8-04E5-4F68-B2D0-F29398DA8C16}" type="sibTrans" cxnId="{39264C5E-A5BC-401A-9C98-5BBDBB35B93A}">
      <dgm:prSet/>
      <dgm:spPr/>
      <dgm:t>
        <a:bodyPr/>
        <a:lstStyle/>
        <a:p>
          <a:endParaRPr lang="fr-FR"/>
        </a:p>
      </dgm:t>
    </dgm:pt>
    <dgm:pt modelId="{77511DA8-1BC9-4523-A38A-FA4E40CF5D70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b="1" dirty="0"/>
            <a:t>Et si on improvisait un chant  ?</a:t>
          </a:r>
        </a:p>
      </dgm:t>
    </dgm:pt>
    <dgm:pt modelId="{24E00945-A8A5-498C-9099-8E40B890F62E}" type="parTrans" cxnId="{6089C090-ABB0-47E4-BE00-DB3355C6E25A}">
      <dgm:prSet/>
      <dgm:spPr/>
      <dgm:t>
        <a:bodyPr/>
        <a:lstStyle/>
        <a:p>
          <a:endParaRPr lang="fr-FR"/>
        </a:p>
      </dgm:t>
    </dgm:pt>
    <dgm:pt modelId="{6259C6C2-01BA-4E45-9F07-08F058EBD479}" type="sibTrans" cxnId="{6089C090-ABB0-47E4-BE00-DB3355C6E25A}">
      <dgm:prSet/>
      <dgm:spPr/>
      <dgm:t>
        <a:bodyPr/>
        <a:lstStyle/>
        <a:p>
          <a:endParaRPr lang="fr-FR"/>
        </a:p>
      </dgm:t>
    </dgm:pt>
    <dgm:pt modelId="{E3CA3AF6-7BFB-4D9D-9133-03DEB2AED0C2}" type="pres">
      <dgm:prSet presAssocID="{852B76F0-58F5-4C35-B2FA-33157FA1BCA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B63A7C2-24DC-46BD-9457-B8489AB33479}" type="pres">
      <dgm:prSet presAssocID="{852B76F0-58F5-4C35-B2FA-33157FA1BCAD}" presName="hierFlow" presStyleCnt="0"/>
      <dgm:spPr/>
    </dgm:pt>
    <dgm:pt modelId="{6E8EA5DE-A79F-4198-A2BC-70B9D7716AD7}" type="pres">
      <dgm:prSet presAssocID="{852B76F0-58F5-4C35-B2FA-33157FA1BCA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752AB91-7CCA-4093-A06A-1843A351D4FA}" type="pres">
      <dgm:prSet presAssocID="{2FEF0C01-1D23-42E6-9508-16D848D40F6B}" presName="Name17" presStyleCnt="0"/>
      <dgm:spPr/>
    </dgm:pt>
    <dgm:pt modelId="{76884EE7-C25B-48E0-85A2-75213249CBF5}" type="pres">
      <dgm:prSet presAssocID="{2FEF0C01-1D23-42E6-9508-16D848D40F6B}" presName="level1Shape" presStyleLbl="node0" presStyleIdx="0" presStyleCnt="1" custScaleX="90341" custScaleY="185551" custLinFactNeighborX="137" custLinFactNeighborY="-51670">
        <dgm:presLayoutVars>
          <dgm:chPref val="3"/>
        </dgm:presLayoutVars>
      </dgm:prSet>
      <dgm:spPr/>
    </dgm:pt>
    <dgm:pt modelId="{0CA7E1D6-AADE-41C0-ACBA-CAF0C36E40C5}" type="pres">
      <dgm:prSet presAssocID="{2FEF0C01-1D23-42E6-9508-16D848D40F6B}" presName="hierChild2" presStyleCnt="0"/>
      <dgm:spPr/>
    </dgm:pt>
    <dgm:pt modelId="{1E930F72-23D6-4056-ADC9-431B5A6B23E9}" type="pres">
      <dgm:prSet presAssocID="{D720D19C-AB8D-4977-A0D9-04509B3F7BFE}" presName="Name25" presStyleLbl="parChTrans1D2" presStyleIdx="0" presStyleCnt="3"/>
      <dgm:spPr/>
    </dgm:pt>
    <dgm:pt modelId="{5A2A5CB1-60A0-43E4-859A-7587A5129834}" type="pres">
      <dgm:prSet presAssocID="{D720D19C-AB8D-4977-A0D9-04509B3F7BFE}" presName="connTx" presStyleLbl="parChTrans1D2" presStyleIdx="0" presStyleCnt="3"/>
      <dgm:spPr/>
    </dgm:pt>
    <dgm:pt modelId="{F6438EA2-8532-493C-AA24-01E127D478D7}" type="pres">
      <dgm:prSet presAssocID="{0D6D47D1-91F8-4755-8CD2-6C7D35236C7D}" presName="Name30" presStyleCnt="0"/>
      <dgm:spPr/>
    </dgm:pt>
    <dgm:pt modelId="{300E8718-9DEB-45CA-9DB4-6F32CC35BFE5}" type="pres">
      <dgm:prSet presAssocID="{0D6D47D1-91F8-4755-8CD2-6C7D35236C7D}" presName="level2Shape" presStyleLbl="node2" presStyleIdx="0" presStyleCnt="3"/>
      <dgm:spPr/>
    </dgm:pt>
    <dgm:pt modelId="{E861DA09-7E5D-45E0-A89B-6FF48E950F51}" type="pres">
      <dgm:prSet presAssocID="{0D6D47D1-91F8-4755-8CD2-6C7D35236C7D}" presName="hierChild3" presStyleCnt="0"/>
      <dgm:spPr/>
    </dgm:pt>
    <dgm:pt modelId="{4C2A757A-1DBF-4086-AFC4-1984CCB2B26F}" type="pres">
      <dgm:prSet presAssocID="{00B91127-D7FC-466A-98F0-FA99CD52D28E}" presName="Name25" presStyleLbl="parChTrans1D3" presStyleIdx="0" presStyleCnt="5"/>
      <dgm:spPr/>
    </dgm:pt>
    <dgm:pt modelId="{C13B56E2-9853-4CC6-9946-E83BD0DDAB75}" type="pres">
      <dgm:prSet presAssocID="{00B91127-D7FC-466A-98F0-FA99CD52D28E}" presName="connTx" presStyleLbl="parChTrans1D3" presStyleIdx="0" presStyleCnt="5"/>
      <dgm:spPr/>
    </dgm:pt>
    <dgm:pt modelId="{B1DD3588-0BA4-4730-85F4-C5D9CED48487}" type="pres">
      <dgm:prSet presAssocID="{912B6B51-9A03-427F-937E-8A576BB59367}" presName="Name30" presStyleCnt="0"/>
      <dgm:spPr/>
    </dgm:pt>
    <dgm:pt modelId="{86F8C804-7B90-48B2-A57E-047EB034C1CB}" type="pres">
      <dgm:prSet presAssocID="{912B6B51-9A03-427F-937E-8A576BB59367}" presName="level2Shape" presStyleLbl="node3" presStyleIdx="0" presStyleCnt="5"/>
      <dgm:spPr/>
    </dgm:pt>
    <dgm:pt modelId="{B3559A08-B334-477F-B91D-F35F92D617BC}" type="pres">
      <dgm:prSet presAssocID="{912B6B51-9A03-427F-937E-8A576BB59367}" presName="hierChild3" presStyleCnt="0"/>
      <dgm:spPr/>
    </dgm:pt>
    <dgm:pt modelId="{6173D097-880D-48B5-B3DD-2130726D96FB}" type="pres">
      <dgm:prSet presAssocID="{8D20299C-E36D-421A-8120-BFD8ABDF3615}" presName="Name25" presStyleLbl="parChTrans1D3" presStyleIdx="1" presStyleCnt="5"/>
      <dgm:spPr/>
    </dgm:pt>
    <dgm:pt modelId="{60CDF373-E8A5-46C7-9141-E07C58B3E6CE}" type="pres">
      <dgm:prSet presAssocID="{8D20299C-E36D-421A-8120-BFD8ABDF3615}" presName="connTx" presStyleLbl="parChTrans1D3" presStyleIdx="1" presStyleCnt="5"/>
      <dgm:spPr/>
    </dgm:pt>
    <dgm:pt modelId="{76ADC5AD-232A-4A3F-A52C-9CD97C3ABDE0}" type="pres">
      <dgm:prSet presAssocID="{1A170567-9A91-49FA-9CF0-840A45759D8D}" presName="Name30" presStyleCnt="0"/>
      <dgm:spPr/>
    </dgm:pt>
    <dgm:pt modelId="{3EDF4F54-34B9-4FA4-8E48-30F7591F5A99}" type="pres">
      <dgm:prSet presAssocID="{1A170567-9A91-49FA-9CF0-840A45759D8D}" presName="level2Shape" presStyleLbl="node3" presStyleIdx="1" presStyleCnt="5"/>
      <dgm:spPr/>
    </dgm:pt>
    <dgm:pt modelId="{9E3FFE37-727E-4598-BBA5-2DD6DD12CA06}" type="pres">
      <dgm:prSet presAssocID="{1A170567-9A91-49FA-9CF0-840A45759D8D}" presName="hierChild3" presStyleCnt="0"/>
      <dgm:spPr/>
    </dgm:pt>
    <dgm:pt modelId="{748448AB-CEF0-44FC-A249-9B859E07DE24}" type="pres">
      <dgm:prSet presAssocID="{27D98F75-8CBB-46E3-B8B6-0186CEF97DF4}" presName="Name25" presStyleLbl="parChTrans1D3" presStyleIdx="2" presStyleCnt="5"/>
      <dgm:spPr/>
    </dgm:pt>
    <dgm:pt modelId="{6BBCC603-0E8F-4D35-9067-F3346C718FB1}" type="pres">
      <dgm:prSet presAssocID="{27D98F75-8CBB-46E3-B8B6-0186CEF97DF4}" presName="connTx" presStyleLbl="parChTrans1D3" presStyleIdx="2" presStyleCnt="5"/>
      <dgm:spPr/>
    </dgm:pt>
    <dgm:pt modelId="{6127C213-249F-4ED7-AE53-6ADE73A2FCAA}" type="pres">
      <dgm:prSet presAssocID="{D4E5274E-CE27-4AEB-A20A-AAE9F1D2225F}" presName="Name30" presStyleCnt="0"/>
      <dgm:spPr/>
    </dgm:pt>
    <dgm:pt modelId="{8C2A2958-3206-4A14-8DCF-1B70DF4853DD}" type="pres">
      <dgm:prSet presAssocID="{D4E5274E-CE27-4AEB-A20A-AAE9F1D2225F}" presName="level2Shape" presStyleLbl="node3" presStyleIdx="2" presStyleCnt="5"/>
      <dgm:spPr/>
    </dgm:pt>
    <dgm:pt modelId="{B0FF458A-F4FC-4E8C-BC85-F9D7146D2354}" type="pres">
      <dgm:prSet presAssocID="{D4E5274E-CE27-4AEB-A20A-AAE9F1D2225F}" presName="hierChild3" presStyleCnt="0"/>
      <dgm:spPr/>
    </dgm:pt>
    <dgm:pt modelId="{31F524CB-68FF-4A10-BF21-12C860410C96}" type="pres">
      <dgm:prSet presAssocID="{374E3A44-5E5B-46B2-92CE-F3B352B17910}" presName="Name25" presStyleLbl="parChTrans1D2" presStyleIdx="1" presStyleCnt="3"/>
      <dgm:spPr/>
    </dgm:pt>
    <dgm:pt modelId="{3F4510D6-F6A8-4AF8-A81B-E77DCBF0DBA6}" type="pres">
      <dgm:prSet presAssocID="{374E3A44-5E5B-46B2-92CE-F3B352B17910}" presName="connTx" presStyleLbl="parChTrans1D2" presStyleIdx="1" presStyleCnt="3"/>
      <dgm:spPr/>
    </dgm:pt>
    <dgm:pt modelId="{54BD5850-745C-41F8-BA15-7E30429F749D}" type="pres">
      <dgm:prSet presAssocID="{6C253FE6-482B-4E4B-B6AE-058CE85D0E2A}" presName="Name30" presStyleCnt="0"/>
      <dgm:spPr/>
    </dgm:pt>
    <dgm:pt modelId="{681C9602-9650-47A8-BF90-DF041F49BCE6}" type="pres">
      <dgm:prSet presAssocID="{6C253FE6-482B-4E4B-B6AE-058CE85D0E2A}" presName="level2Shape" presStyleLbl="node2" presStyleIdx="1" presStyleCnt="3"/>
      <dgm:spPr/>
    </dgm:pt>
    <dgm:pt modelId="{1416F17F-53A3-4C31-87CE-451EF1A0D9BA}" type="pres">
      <dgm:prSet presAssocID="{6C253FE6-482B-4E4B-B6AE-058CE85D0E2A}" presName="hierChild3" presStyleCnt="0"/>
      <dgm:spPr/>
    </dgm:pt>
    <dgm:pt modelId="{21B36B02-C33C-43C0-AD81-EE0338542075}" type="pres">
      <dgm:prSet presAssocID="{85DC5E9B-7477-4A42-A577-5788D939A6D1}" presName="Name25" presStyleLbl="parChTrans1D3" presStyleIdx="3" presStyleCnt="5"/>
      <dgm:spPr/>
    </dgm:pt>
    <dgm:pt modelId="{4932EB08-96FA-4621-920D-3733DAA960A8}" type="pres">
      <dgm:prSet presAssocID="{85DC5E9B-7477-4A42-A577-5788D939A6D1}" presName="connTx" presStyleLbl="parChTrans1D3" presStyleIdx="3" presStyleCnt="5"/>
      <dgm:spPr/>
    </dgm:pt>
    <dgm:pt modelId="{97C4F04E-47AA-4BA5-8F8C-D7E0683F88A3}" type="pres">
      <dgm:prSet presAssocID="{4C33A5F7-5555-4E47-8AF7-155C722DA032}" presName="Name30" presStyleCnt="0"/>
      <dgm:spPr/>
    </dgm:pt>
    <dgm:pt modelId="{FCB8649E-3A47-4CE1-B7DE-20937FE4FD94}" type="pres">
      <dgm:prSet presAssocID="{4C33A5F7-5555-4E47-8AF7-155C722DA032}" presName="level2Shape" presStyleLbl="node3" presStyleIdx="3" presStyleCnt="5"/>
      <dgm:spPr/>
    </dgm:pt>
    <dgm:pt modelId="{70C481C8-9426-4C30-B083-E881E25B875B}" type="pres">
      <dgm:prSet presAssocID="{4C33A5F7-5555-4E47-8AF7-155C722DA032}" presName="hierChild3" presStyleCnt="0"/>
      <dgm:spPr/>
    </dgm:pt>
    <dgm:pt modelId="{9C7B2031-2FDF-4579-BA9D-4FDD4B83619D}" type="pres">
      <dgm:prSet presAssocID="{ACF675BB-5735-4890-884C-88C46A140142}" presName="Name25" presStyleLbl="parChTrans1D2" presStyleIdx="2" presStyleCnt="3"/>
      <dgm:spPr/>
    </dgm:pt>
    <dgm:pt modelId="{2DE46C1C-B2F7-4898-B78B-910EA3509904}" type="pres">
      <dgm:prSet presAssocID="{ACF675BB-5735-4890-884C-88C46A140142}" presName="connTx" presStyleLbl="parChTrans1D2" presStyleIdx="2" presStyleCnt="3"/>
      <dgm:spPr/>
    </dgm:pt>
    <dgm:pt modelId="{81AC4A80-6A8B-4FA9-9CAD-5E4D1029C3F3}" type="pres">
      <dgm:prSet presAssocID="{7A42FB4B-8F18-4F42-AFE6-B28B5E77379A}" presName="Name30" presStyleCnt="0"/>
      <dgm:spPr/>
    </dgm:pt>
    <dgm:pt modelId="{7F8F730E-CDE6-4307-9750-04DFB7BB9A69}" type="pres">
      <dgm:prSet presAssocID="{7A42FB4B-8F18-4F42-AFE6-B28B5E77379A}" presName="level2Shape" presStyleLbl="node2" presStyleIdx="2" presStyleCnt="3"/>
      <dgm:spPr/>
    </dgm:pt>
    <dgm:pt modelId="{5F42F9CB-C898-4CB1-A3F0-D40A60B551E3}" type="pres">
      <dgm:prSet presAssocID="{7A42FB4B-8F18-4F42-AFE6-B28B5E77379A}" presName="hierChild3" presStyleCnt="0"/>
      <dgm:spPr/>
    </dgm:pt>
    <dgm:pt modelId="{F9A225AE-BA9E-48C8-A2D5-530AE2AC6587}" type="pres">
      <dgm:prSet presAssocID="{24E00945-A8A5-498C-9099-8E40B890F62E}" presName="Name25" presStyleLbl="parChTrans1D3" presStyleIdx="4" presStyleCnt="5"/>
      <dgm:spPr/>
    </dgm:pt>
    <dgm:pt modelId="{463313DD-D12F-4938-AEAE-828756EA8693}" type="pres">
      <dgm:prSet presAssocID="{24E00945-A8A5-498C-9099-8E40B890F62E}" presName="connTx" presStyleLbl="parChTrans1D3" presStyleIdx="4" presStyleCnt="5"/>
      <dgm:spPr/>
    </dgm:pt>
    <dgm:pt modelId="{CBB18E27-574C-4B18-9D7C-AFD333862EE6}" type="pres">
      <dgm:prSet presAssocID="{77511DA8-1BC9-4523-A38A-FA4E40CF5D70}" presName="Name30" presStyleCnt="0"/>
      <dgm:spPr/>
    </dgm:pt>
    <dgm:pt modelId="{3166E9D8-0ED2-4418-9E93-65017268C94B}" type="pres">
      <dgm:prSet presAssocID="{77511DA8-1BC9-4523-A38A-FA4E40CF5D70}" presName="level2Shape" presStyleLbl="node3" presStyleIdx="4" presStyleCnt="5"/>
      <dgm:spPr/>
    </dgm:pt>
    <dgm:pt modelId="{7FA4DE81-D1FC-4244-826A-6E4194457C57}" type="pres">
      <dgm:prSet presAssocID="{77511DA8-1BC9-4523-A38A-FA4E40CF5D70}" presName="hierChild3" presStyleCnt="0"/>
      <dgm:spPr/>
    </dgm:pt>
    <dgm:pt modelId="{DCC4C96A-15EF-49A7-ACE5-FA334283302C}" type="pres">
      <dgm:prSet presAssocID="{852B76F0-58F5-4C35-B2FA-33157FA1BCAD}" presName="bgShapesFlow" presStyleCnt="0"/>
      <dgm:spPr/>
    </dgm:pt>
  </dgm:ptLst>
  <dgm:cxnLst>
    <dgm:cxn modelId="{90935D05-50DC-44F7-9DE3-51BFBCBF19BD}" type="presOf" srcId="{27D98F75-8CBB-46E3-B8B6-0186CEF97DF4}" destId="{748448AB-CEF0-44FC-A249-9B859E07DE24}" srcOrd="0" destOrd="0" presId="urn:microsoft.com/office/officeart/2005/8/layout/hierarchy5"/>
    <dgm:cxn modelId="{6DF5B40D-2A48-48AE-8FF5-2F4FEA969349}" type="presOf" srcId="{24E00945-A8A5-498C-9099-8E40B890F62E}" destId="{F9A225AE-BA9E-48C8-A2D5-530AE2AC6587}" srcOrd="0" destOrd="0" presId="urn:microsoft.com/office/officeart/2005/8/layout/hierarchy5"/>
    <dgm:cxn modelId="{D1C18F14-6FCE-4624-8836-5D727BD4B185}" srcId="{0D6D47D1-91F8-4755-8CD2-6C7D35236C7D}" destId="{1A170567-9A91-49FA-9CF0-840A45759D8D}" srcOrd="1" destOrd="0" parTransId="{8D20299C-E36D-421A-8120-BFD8ABDF3615}" sibTransId="{5E862540-DFD8-41FA-BECF-3EB2E398AAF2}"/>
    <dgm:cxn modelId="{5A23C615-428F-4C4C-9AB0-3CFE32A56435}" type="presOf" srcId="{ACF675BB-5735-4890-884C-88C46A140142}" destId="{9C7B2031-2FDF-4579-BA9D-4FDD4B83619D}" srcOrd="0" destOrd="0" presId="urn:microsoft.com/office/officeart/2005/8/layout/hierarchy5"/>
    <dgm:cxn modelId="{204BD616-73EA-4F3F-A999-107241638A91}" type="presOf" srcId="{7A42FB4B-8F18-4F42-AFE6-B28B5E77379A}" destId="{7F8F730E-CDE6-4307-9750-04DFB7BB9A69}" srcOrd="0" destOrd="0" presId="urn:microsoft.com/office/officeart/2005/8/layout/hierarchy5"/>
    <dgm:cxn modelId="{00B5722F-4F55-4FA6-AE6B-0D318DF3BD2A}" type="presOf" srcId="{8D20299C-E36D-421A-8120-BFD8ABDF3615}" destId="{60CDF373-E8A5-46C7-9141-E07C58B3E6CE}" srcOrd="1" destOrd="0" presId="urn:microsoft.com/office/officeart/2005/8/layout/hierarchy5"/>
    <dgm:cxn modelId="{FD105134-3779-46C4-99E6-2E03EFDF026B}" type="presOf" srcId="{ACF675BB-5735-4890-884C-88C46A140142}" destId="{2DE46C1C-B2F7-4898-B78B-910EA3509904}" srcOrd="1" destOrd="0" presId="urn:microsoft.com/office/officeart/2005/8/layout/hierarchy5"/>
    <dgm:cxn modelId="{AF768C34-1BB3-47E8-A5DA-4158166F8DF4}" srcId="{852B76F0-58F5-4C35-B2FA-33157FA1BCAD}" destId="{2FEF0C01-1D23-42E6-9508-16D848D40F6B}" srcOrd="0" destOrd="0" parTransId="{4BFB9F87-F29D-4A65-891E-D726428382D1}" sibTransId="{FC9C5FF9-84CE-417B-8432-BF5164AD5255}"/>
    <dgm:cxn modelId="{3E0F343A-F7C0-4BAB-8E51-3BF51E35B36F}" srcId="{0D6D47D1-91F8-4755-8CD2-6C7D35236C7D}" destId="{D4E5274E-CE27-4AEB-A20A-AAE9F1D2225F}" srcOrd="2" destOrd="0" parTransId="{27D98F75-8CBB-46E3-B8B6-0186CEF97DF4}" sibTransId="{1559A0BC-9EC2-440B-A3B3-689995D68ECE}"/>
    <dgm:cxn modelId="{4819E23F-CFCF-4066-8712-7B6D2C5A5D95}" type="presOf" srcId="{912B6B51-9A03-427F-937E-8A576BB59367}" destId="{86F8C804-7B90-48B2-A57E-047EB034C1CB}" srcOrd="0" destOrd="0" presId="urn:microsoft.com/office/officeart/2005/8/layout/hierarchy5"/>
    <dgm:cxn modelId="{39264C5E-A5BC-401A-9C98-5BBDBB35B93A}" srcId="{6C253FE6-482B-4E4B-B6AE-058CE85D0E2A}" destId="{4C33A5F7-5555-4E47-8AF7-155C722DA032}" srcOrd="0" destOrd="0" parTransId="{85DC5E9B-7477-4A42-A577-5788D939A6D1}" sibTransId="{86FF20B8-04E5-4F68-B2D0-F29398DA8C16}"/>
    <dgm:cxn modelId="{C192B15F-7302-4CC2-BD71-58BEAF712EE3}" type="presOf" srcId="{852B76F0-58F5-4C35-B2FA-33157FA1BCAD}" destId="{E3CA3AF6-7BFB-4D9D-9133-03DEB2AED0C2}" srcOrd="0" destOrd="0" presId="urn:microsoft.com/office/officeart/2005/8/layout/hierarchy5"/>
    <dgm:cxn modelId="{892B2E42-884D-4BFA-9F41-C5F36B4C0B2B}" type="presOf" srcId="{8D20299C-E36D-421A-8120-BFD8ABDF3615}" destId="{6173D097-880D-48B5-B3DD-2130726D96FB}" srcOrd="0" destOrd="0" presId="urn:microsoft.com/office/officeart/2005/8/layout/hierarchy5"/>
    <dgm:cxn modelId="{4B9F7E62-36F7-4B81-B6C1-409F6657DF4F}" type="presOf" srcId="{0D6D47D1-91F8-4755-8CD2-6C7D35236C7D}" destId="{300E8718-9DEB-45CA-9DB4-6F32CC35BFE5}" srcOrd="0" destOrd="0" presId="urn:microsoft.com/office/officeart/2005/8/layout/hierarchy5"/>
    <dgm:cxn modelId="{F6F9C066-3C1A-4485-B0CD-DCEE3F8C6975}" type="presOf" srcId="{2FEF0C01-1D23-42E6-9508-16D848D40F6B}" destId="{76884EE7-C25B-48E0-85A2-75213249CBF5}" srcOrd="0" destOrd="0" presId="urn:microsoft.com/office/officeart/2005/8/layout/hierarchy5"/>
    <dgm:cxn modelId="{E139456F-99D3-4011-AF54-2A173E8BC216}" srcId="{2FEF0C01-1D23-42E6-9508-16D848D40F6B}" destId="{6C253FE6-482B-4E4B-B6AE-058CE85D0E2A}" srcOrd="1" destOrd="0" parTransId="{374E3A44-5E5B-46B2-92CE-F3B352B17910}" sibTransId="{57D078EF-1168-4F8A-8D28-6D2D33480513}"/>
    <dgm:cxn modelId="{56F8EE6F-298E-4598-8B9A-8FB756DE7934}" type="presOf" srcId="{D720D19C-AB8D-4977-A0D9-04509B3F7BFE}" destId="{1E930F72-23D6-4056-ADC9-431B5A6B23E9}" srcOrd="0" destOrd="0" presId="urn:microsoft.com/office/officeart/2005/8/layout/hierarchy5"/>
    <dgm:cxn modelId="{FA6FA554-1C04-473D-B53A-857807C9192E}" type="presOf" srcId="{27D98F75-8CBB-46E3-B8B6-0186CEF97DF4}" destId="{6BBCC603-0E8F-4D35-9067-F3346C718FB1}" srcOrd="1" destOrd="0" presId="urn:microsoft.com/office/officeart/2005/8/layout/hierarchy5"/>
    <dgm:cxn modelId="{F0422C58-ECC6-490A-B2E9-6800E57C7EF8}" type="presOf" srcId="{374E3A44-5E5B-46B2-92CE-F3B352B17910}" destId="{3F4510D6-F6A8-4AF8-A81B-E77DCBF0DBA6}" srcOrd="1" destOrd="0" presId="urn:microsoft.com/office/officeart/2005/8/layout/hierarchy5"/>
    <dgm:cxn modelId="{8FDB988B-FB9B-418C-9844-3FAB39593BDA}" srcId="{0D6D47D1-91F8-4755-8CD2-6C7D35236C7D}" destId="{912B6B51-9A03-427F-937E-8A576BB59367}" srcOrd="0" destOrd="0" parTransId="{00B91127-D7FC-466A-98F0-FA99CD52D28E}" sibTransId="{DF710541-422E-418A-9030-8841A394396A}"/>
    <dgm:cxn modelId="{6089C090-ABB0-47E4-BE00-DB3355C6E25A}" srcId="{7A42FB4B-8F18-4F42-AFE6-B28B5E77379A}" destId="{77511DA8-1BC9-4523-A38A-FA4E40CF5D70}" srcOrd="0" destOrd="0" parTransId="{24E00945-A8A5-498C-9099-8E40B890F62E}" sibTransId="{6259C6C2-01BA-4E45-9F07-08F058EBD479}"/>
    <dgm:cxn modelId="{7E385B9E-10AA-4FDF-B9DA-6C2AEC94C86B}" type="presOf" srcId="{24E00945-A8A5-498C-9099-8E40B890F62E}" destId="{463313DD-D12F-4938-AEAE-828756EA8693}" srcOrd="1" destOrd="0" presId="urn:microsoft.com/office/officeart/2005/8/layout/hierarchy5"/>
    <dgm:cxn modelId="{4BFC56A7-6E05-4FEA-914F-3E5818872672}" type="presOf" srcId="{D720D19C-AB8D-4977-A0D9-04509B3F7BFE}" destId="{5A2A5CB1-60A0-43E4-859A-7587A5129834}" srcOrd="1" destOrd="0" presId="urn:microsoft.com/office/officeart/2005/8/layout/hierarchy5"/>
    <dgm:cxn modelId="{454EABA9-07BF-4941-8A48-BDBD7486F608}" type="presOf" srcId="{1A170567-9A91-49FA-9CF0-840A45759D8D}" destId="{3EDF4F54-34B9-4FA4-8E48-30F7591F5A99}" srcOrd="0" destOrd="0" presId="urn:microsoft.com/office/officeart/2005/8/layout/hierarchy5"/>
    <dgm:cxn modelId="{D5FFA2B1-F7A9-4F2C-A25A-A39B19D3D1E9}" type="presOf" srcId="{85DC5E9B-7477-4A42-A577-5788D939A6D1}" destId="{4932EB08-96FA-4621-920D-3733DAA960A8}" srcOrd="1" destOrd="0" presId="urn:microsoft.com/office/officeart/2005/8/layout/hierarchy5"/>
    <dgm:cxn modelId="{AE5FF9B3-5031-46DD-8D68-8E181B9F4D9F}" type="presOf" srcId="{6C253FE6-482B-4E4B-B6AE-058CE85D0E2A}" destId="{681C9602-9650-47A8-BF90-DF041F49BCE6}" srcOrd="0" destOrd="0" presId="urn:microsoft.com/office/officeart/2005/8/layout/hierarchy5"/>
    <dgm:cxn modelId="{EB25A3C9-FA47-408B-A589-91D8B9E39A47}" type="presOf" srcId="{85DC5E9B-7477-4A42-A577-5788D939A6D1}" destId="{21B36B02-C33C-43C0-AD81-EE0338542075}" srcOrd="0" destOrd="0" presId="urn:microsoft.com/office/officeart/2005/8/layout/hierarchy5"/>
    <dgm:cxn modelId="{7BDD7EE1-324B-4106-B0CF-FFAD83AEE764}" type="presOf" srcId="{00B91127-D7FC-466A-98F0-FA99CD52D28E}" destId="{C13B56E2-9853-4CC6-9946-E83BD0DDAB75}" srcOrd="1" destOrd="0" presId="urn:microsoft.com/office/officeart/2005/8/layout/hierarchy5"/>
    <dgm:cxn modelId="{B7B327E7-F376-4B19-A82F-79AC0438B145}" type="presOf" srcId="{374E3A44-5E5B-46B2-92CE-F3B352B17910}" destId="{31F524CB-68FF-4A10-BF21-12C860410C96}" srcOrd="0" destOrd="0" presId="urn:microsoft.com/office/officeart/2005/8/layout/hierarchy5"/>
    <dgm:cxn modelId="{D2AA72EB-0BC4-46BA-A90E-DC7387F482A8}" type="presOf" srcId="{4C33A5F7-5555-4E47-8AF7-155C722DA032}" destId="{FCB8649E-3A47-4CE1-B7DE-20937FE4FD94}" srcOrd="0" destOrd="0" presId="urn:microsoft.com/office/officeart/2005/8/layout/hierarchy5"/>
    <dgm:cxn modelId="{E6AA9CED-C172-40A5-94D6-D24F81BC66CE}" type="presOf" srcId="{00B91127-D7FC-466A-98F0-FA99CD52D28E}" destId="{4C2A757A-1DBF-4086-AFC4-1984CCB2B26F}" srcOrd="0" destOrd="0" presId="urn:microsoft.com/office/officeart/2005/8/layout/hierarchy5"/>
    <dgm:cxn modelId="{31C1D9F0-0021-4711-AA1E-A22A863D7E7A}" type="presOf" srcId="{77511DA8-1BC9-4523-A38A-FA4E40CF5D70}" destId="{3166E9D8-0ED2-4418-9E93-65017268C94B}" srcOrd="0" destOrd="0" presId="urn:microsoft.com/office/officeart/2005/8/layout/hierarchy5"/>
    <dgm:cxn modelId="{9AE908F1-F12D-4434-8843-184BC8E3F95C}" type="presOf" srcId="{D4E5274E-CE27-4AEB-A20A-AAE9F1D2225F}" destId="{8C2A2958-3206-4A14-8DCF-1B70DF4853DD}" srcOrd="0" destOrd="0" presId="urn:microsoft.com/office/officeart/2005/8/layout/hierarchy5"/>
    <dgm:cxn modelId="{96E8CFF2-4EF6-4D5C-99D4-01E61F02B576}" srcId="{2FEF0C01-1D23-42E6-9508-16D848D40F6B}" destId="{7A42FB4B-8F18-4F42-AFE6-B28B5E77379A}" srcOrd="2" destOrd="0" parTransId="{ACF675BB-5735-4890-884C-88C46A140142}" sibTransId="{DFD746E6-8BB5-43EF-8590-4EC9947C0C20}"/>
    <dgm:cxn modelId="{6CEC58FF-3CF0-4C57-AC32-80638D1FE109}" srcId="{2FEF0C01-1D23-42E6-9508-16D848D40F6B}" destId="{0D6D47D1-91F8-4755-8CD2-6C7D35236C7D}" srcOrd="0" destOrd="0" parTransId="{D720D19C-AB8D-4977-A0D9-04509B3F7BFE}" sibTransId="{667226F4-AE11-4160-B7BD-AB714E55FC88}"/>
    <dgm:cxn modelId="{90927F52-6ED4-4B2A-BFAC-1E1EEEEC1312}" type="presParOf" srcId="{E3CA3AF6-7BFB-4D9D-9133-03DEB2AED0C2}" destId="{DB63A7C2-24DC-46BD-9457-B8489AB33479}" srcOrd="0" destOrd="0" presId="urn:microsoft.com/office/officeart/2005/8/layout/hierarchy5"/>
    <dgm:cxn modelId="{E3F7CC39-9210-481B-BE44-5350E338E140}" type="presParOf" srcId="{DB63A7C2-24DC-46BD-9457-B8489AB33479}" destId="{6E8EA5DE-A79F-4198-A2BC-70B9D7716AD7}" srcOrd="0" destOrd="0" presId="urn:microsoft.com/office/officeart/2005/8/layout/hierarchy5"/>
    <dgm:cxn modelId="{FD18C40A-0AD3-4629-BC6D-681F5025D9BE}" type="presParOf" srcId="{6E8EA5DE-A79F-4198-A2BC-70B9D7716AD7}" destId="{A752AB91-7CCA-4093-A06A-1843A351D4FA}" srcOrd="0" destOrd="0" presId="urn:microsoft.com/office/officeart/2005/8/layout/hierarchy5"/>
    <dgm:cxn modelId="{7DF92916-E523-499D-B6F2-AAA6BD29A76F}" type="presParOf" srcId="{A752AB91-7CCA-4093-A06A-1843A351D4FA}" destId="{76884EE7-C25B-48E0-85A2-75213249CBF5}" srcOrd="0" destOrd="0" presId="urn:microsoft.com/office/officeart/2005/8/layout/hierarchy5"/>
    <dgm:cxn modelId="{6CF88471-68B7-4D39-A370-0C6F21A4A8E1}" type="presParOf" srcId="{A752AB91-7CCA-4093-A06A-1843A351D4FA}" destId="{0CA7E1D6-AADE-41C0-ACBA-CAF0C36E40C5}" srcOrd="1" destOrd="0" presId="urn:microsoft.com/office/officeart/2005/8/layout/hierarchy5"/>
    <dgm:cxn modelId="{D4F7C0FB-7AC6-4594-86E5-FE66C3F2C78F}" type="presParOf" srcId="{0CA7E1D6-AADE-41C0-ACBA-CAF0C36E40C5}" destId="{1E930F72-23D6-4056-ADC9-431B5A6B23E9}" srcOrd="0" destOrd="0" presId="urn:microsoft.com/office/officeart/2005/8/layout/hierarchy5"/>
    <dgm:cxn modelId="{4092D472-8716-4FA2-ACFB-D06BBB348084}" type="presParOf" srcId="{1E930F72-23D6-4056-ADC9-431B5A6B23E9}" destId="{5A2A5CB1-60A0-43E4-859A-7587A5129834}" srcOrd="0" destOrd="0" presId="urn:microsoft.com/office/officeart/2005/8/layout/hierarchy5"/>
    <dgm:cxn modelId="{DC9F3FC4-1081-4C0B-A049-291CCA96D2B7}" type="presParOf" srcId="{0CA7E1D6-AADE-41C0-ACBA-CAF0C36E40C5}" destId="{F6438EA2-8532-493C-AA24-01E127D478D7}" srcOrd="1" destOrd="0" presId="urn:microsoft.com/office/officeart/2005/8/layout/hierarchy5"/>
    <dgm:cxn modelId="{86031908-B0E6-4D78-A1C6-03C99DD9F6FD}" type="presParOf" srcId="{F6438EA2-8532-493C-AA24-01E127D478D7}" destId="{300E8718-9DEB-45CA-9DB4-6F32CC35BFE5}" srcOrd="0" destOrd="0" presId="urn:microsoft.com/office/officeart/2005/8/layout/hierarchy5"/>
    <dgm:cxn modelId="{7034EB10-8753-462E-B956-0304E6967428}" type="presParOf" srcId="{F6438EA2-8532-493C-AA24-01E127D478D7}" destId="{E861DA09-7E5D-45E0-A89B-6FF48E950F51}" srcOrd="1" destOrd="0" presId="urn:microsoft.com/office/officeart/2005/8/layout/hierarchy5"/>
    <dgm:cxn modelId="{9A4EDF49-A5B5-4133-A327-6AB6C2EBFCB6}" type="presParOf" srcId="{E861DA09-7E5D-45E0-A89B-6FF48E950F51}" destId="{4C2A757A-1DBF-4086-AFC4-1984CCB2B26F}" srcOrd="0" destOrd="0" presId="urn:microsoft.com/office/officeart/2005/8/layout/hierarchy5"/>
    <dgm:cxn modelId="{539AF842-C578-4DF8-A0A8-774624126B64}" type="presParOf" srcId="{4C2A757A-1DBF-4086-AFC4-1984CCB2B26F}" destId="{C13B56E2-9853-4CC6-9946-E83BD0DDAB75}" srcOrd="0" destOrd="0" presId="urn:microsoft.com/office/officeart/2005/8/layout/hierarchy5"/>
    <dgm:cxn modelId="{04F9BEEF-5D33-4ECA-B430-EADB73CDCA2E}" type="presParOf" srcId="{E861DA09-7E5D-45E0-A89B-6FF48E950F51}" destId="{B1DD3588-0BA4-4730-85F4-C5D9CED48487}" srcOrd="1" destOrd="0" presId="urn:microsoft.com/office/officeart/2005/8/layout/hierarchy5"/>
    <dgm:cxn modelId="{9C6E9618-CC0F-4C0A-B4CA-FADEEED9DDA3}" type="presParOf" srcId="{B1DD3588-0BA4-4730-85F4-C5D9CED48487}" destId="{86F8C804-7B90-48B2-A57E-047EB034C1CB}" srcOrd="0" destOrd="0" presId="urn:microsoft.com/office/officeart/2005/8/layout/hierarchy5"/>
    <dgm:cxn modelId="{3F0486CF-9D87-41C3-BE0D-5452EF2C95BC}" type="presParOf" srcId="{B1DD3588-0BA4-4730-85F4-C5D9CED48487}" destId="{B3559A08-B334-477F-B91D-F35F92D617BC}" srcOrd="1" destOrd="0" presId="urn:microsoft.com/office/officeart/2005/8/layout/hierarchy5"/>
    <dgm:cxn modelId="{0184F2C4-6C56-40E2-8A32-E382F1E92FE2}" type="presParOf" srcId="{E861DA09-7E5D-45E0-A89B-6FF48E950F51}" destId="{6173D097-880D-48B5-B3DD-2130726D96FB}" srcOrd="2" destOrd="0" presId="urn:microsoft.com/office/officeart/2005/8/layout/hierarchy5"/>
    <dgm:cxn modelId="{A6BDD3A7-A635-4EE9-90BD-7D5721905C73}" type="presParOf" srcId="{6173D097-880D-48B5-B3DD-2130726D96FB}" destId="{60CDF373-E8A5-46C7-9141-E07C58B3E6CE}" srcOrd="0" destOrd="0" presId="urn:microsoft.com/office/officeart/2005/8/layout/hierarchy5"/>
    <dgm:cxn modelId="{059C2FE7-CC91-43E0-A980-F624D38BCE50}" type="presParOf" srcId="{E861DA09-7E5D-45E0-A89B-6FF48E950F51}" destId="{76ADC5AD-232A-4A3F-A52C-9CD97C3ABDE0}" srcOrd="3" destOrd="0" presId="urn:microsoft.com/office/officeart/2005/8/layout/hierarchy5"/>
    <dgm:cxn modelId="{EF747378-2E48-4B10-8A8C-A398DC6F27AF}" type="presParOf" srcId="{76ADC5AD-232A-4A3F-A52C-9CD97C3ABDE0}" destId="{3EDF4F54-34B9-4FA4-8E48-30F7591F5A99}" srcOrd="0" destOrd="0" presId="urn:microsoft.com/office/officeart/2005/8/layout/hierarchy5"/>
    <dgm:cxn modelId="{EE0C55EF-DB52-4165-9AEB-9DAF55A3A9C0}" type="presParOf" srcId="{76ADC5AD-232A-4A3F-A52C-9CD97C3ABDE0}" destId="{9E3FFE37-727E-4598-BBA5-2DD6DD12CA06}" srcOrd="1" destOrd="0" presId="urn:microsoft.com/office/officeart/2005/8/layout/hierarchy5"/>
    <dgm:cxn modelId="{2FFCA841-0F4F-4A79-8FA3-816AB083C422}" type="presParOf" srcId="{E861DA09-7E5D-45E0-A89B-6FF48E950F51}" destId="{748448AB-CEF0-44FC-A249-9B859E07DE24}" srcOrd="4" destOrd="0" presId="urn:microsoft.com/office/officeart/2005/8/layout/hierarchy5"/>
    <dgm:cxn modelId="{1623EF3F-46C7-4A27-AD9E-C891D2C34719}" type="presParOf" srcId="{748448AB-CEF0-44FC-A249-9B859E07DE24}" destId="{6BBCC603-0E8F-4D35-9067-F3346C718FB1}" srcOrd="0" destOrd="0" presId="urn:microsoft.com/office/officeart/2005/8/layout/hierarchy5"/>
    <dgm:cxn modelId="{9ECEDBD1-AD03-4DFC-8987-B36EA2EA15D6}" type="presParOf" srcId="{E861DA09-7E5D-45E0-A89B-6FF48E950F51}" destId="{6127C213-249F-4ED7-AE53-6ADE73A2FCAA}" srcOrd="5" destOrd="0" presId="urn:microsoft.com/office/officeart/2005/8/layout/hierarchy5"/>
    <dgm:cxn modelId="{33FBE325-C98C-469B-9611-5D4885292201}" type="presParOf" srcId="{6127C213-249F-4ED7-AE53-6ADE73A2FCAA}" destId="{8C2A2958-3206-4A14-8DCF-1B70DF4853DD}" srcOrd="0" destOrd="0" presId="urn:microsoft.com/office/officeart/2005/8/layout/hierarchy5"/>
    <dgm:cxn modelId="{D8D82EF8-6325-4AC8-B484-23F3E9F7B52C}" type="presParOf" srcId="{6127C213-249F-4ED7-AE53-6ADE73A2FCAA}" destId="{B0FF458A-F4FC-4E8C-BC85-F9D7146D2354}" srcOrd="1" destOrd="0" presId="urn:microsoft.com/office/officeart/2005/8/layout/hierarchy5"/>
    <dgm:cxn modelId="{FA253AA7-A7C1-49CC-9CDC-8D54B0D7F389}" type="presParOf" srcId="{0CA7E1D6-AADE-41C0-ACBA-CAF0C36E40C5}" destId="{31F524CB-68FF-4A10-BF21-12C860410C96}" srcOrd="2" destOrd="0" presId="urn:microsoft.com/office/officeart/2005/8/layout/hierarchy5"/>
    <dgm:cxn modelId="{A2A2BE5E-90D4-420F-B011-EA3C1AF7EF1C}" type="presParOf" srcId="{31F524CB-68FF-4A10-BF21-12C860410C96}" destId="{3F4510D6-F6A8-4AF8-A81B-E77DCBF0DBA6}" srcOrd="0" destOrd="0" presId="urn:microsoft.com/office/officeart/2005/8/layout/hierarchy5"/>
    <dgm:cxn modelId="{1B0DB5BD-D7A3-4688-8C07-28BE71FE06FB}" type="presParOf" srcId="{0CA7E1D6-AADE-41C0-ACBA-CAF0C36E40C5}" destId="{54BD5850-745C-41F8-BA15-7E30429F749D}" srcOrd="3" destOrd="0" presId="urn:microsoft.com/office/officeart/2005/8/layout/hierarchy5"/>
    <dgm:cxn modelId="{1A5116CA-2EB3-4A50-B94B-3B293C73882F}" type="presParOf" srcId="{54BD5850-745C-41F8-BA15-7E30429F749D}" destId="{681C9602-9650-47A8-BF90-DF041F49BCE6}" srcOrd="0" destOrd="0" presId="urn:microsoft.com/office/officeart/2005/8/layout/hierarchy5"/>
    <dgm:cxn modelId="{FD2E06C8-8776-49C6-91CF-6E15D6095AD9}" type="presParOf" srcId="{54BD5850-745C-41F8-BA15-7E30429F749D}" destId="{1416F17F-53A3-4C31-87CE-451EF1A0D9BA}" srcOrd="1" destOrd="0" presId="urn:microsoft.com/office/officeart/2005/8/layout/hierarchy5"/>
    <dgm:cxn modelId="{268DDD0D-1CE9-44CE-B818-2602761FCF88}" type="presParOf" srcId="{1416F17F-53A3-4C31-87CE-451EF1A0D9BA}" destId="{21B36B02-C33C-43C0-AD81-EE0338542075}" srcOrd="0" destOrd="0" presId="urn:microsoft.com/office/officeart/2005/8/layout/hierarchy5"/>
    <dgm:cxn modelId="{08CE22FB-C8B8-4665-8E8B-F5091EC39E0E}" type="presParOf" srcId="{21B36B02-C33C-43C0-AD81-EE0338542075}" destId="{4932EB08-96FA-4621-920D-3733DAA960A8}" srcOrd="0" destOrd="0" presId="urn:microsoft.com/office/officeart/2005/8/layout/hierarchy5"/>
    <dgm:cxn modelId="{FB43F609-F413-45BE-8EB2-71BF8057E7CD}" type="presParOf" srcId="{1416F17F-53A3-4C31-87CE-451EF1A0D9BA}" destId="{97C4F04E-47AA-4BA5-8F8C-D7E0683F88A3}" srcOrd="1" destOrd="0" presId="urn:microsoft.com/office/officeart/2005/8/layout/hierarchy5"/>
    <dgm:cxn modelId="{70D2107C-E9BC-4604-8A90-426A64667C63}" type="presParOf" srcId="{97C4F04E-47AA-4BA5-8F8C-D7E0683F88A3}" destId="{FCB8649E-3A47-4CE1-B7DE-20937FE4FD94}" srcOrd="0" destOrd="0" presId="urn:microsoft.com/office/officeart/2005/8/layout/hierarchy5"/>
    <dgm:cxn modelId="{553EE372-CAC6-4B2D-A318-9120844EE178}" type="presParOf" srcId="{97C4F04E-47AA-4BA5-8F8C-D7E0683F88A3}" destId="{70C481C8-9426-4C30-B083-E881E25B875B}" srcOrd="1" destOrd="0" presId="urn:microsoft.com/office/officeart/2005/8/layout/hierarchy5"/>
    <dgm:cxn modelId="{A2DE4B15-1203-43FF-92B6-17C10C3D8652}" type="presParOf" srcId="{0CA7E1D6-AADE-41C0-ACBA-CAF0C36E40C5}" destId="{9C7B2031-2FDF-4579-BA9D-4FDD4B83619D}" srcOrd="4" destOrd="0" presId="urn:microsoft.com/office/officeart/2005/8/layout/hierarchy5"/>
    <dgm:cxn modelId="{D26D3861-7BF9-4510-8333-908FC190A032}" type="presParOf" srcId="{9C7B2031-2FDF-4579-BA9D-4FDD4B83619D}" destId="{2DE46C1C-B2F7-4898-B78B-910EA3509904}" srcOrd="0" destOrd="0" presId="urn:microsoft.com/office/officeart/2005/8/layout/hierarchy5"/>
    <dgm:cxn modelId="{2DC2FC8C-9F23-4F05-BCA3-96204F997444}" type="presParOf" srcId="{0CA7E1D6-AADE-41C0-ACBA-CAF0C36E40C5}" destId="{81AC4A80-6A8B-4FA9-9CAD-5E4D1029C3F3}" srcOrd="5" destOrd="0" presId="urn:microsoft.com/office/officeart/2005/8/layout/hierarchy5"/>
    <dgm:cxn modelId="{63864FE4-04C8-49AB-A924-49E09D8F2D53}" type="presParOf" srcId="{81AC4A80-6A8B-4FA9-9CAD-5E4D1029C3F3}" destId="{7F8F730E-CDE6-4307-9750-04DFB7BB9A69}" srcOrd="0" destOrd="0" presId="urn:microsoft.com/office/officeart/2005/8/layout/hierarchy5"/>
    <dgm:cxn modelId="{80399B97-E866-4D9D-9213-19355C7FC8E3}" type="presParOf" srcId="{81AC4A80-6A8B-4FA9-9CAD-5E4D1029C3F3}" destId="{5F42F9CB-C898-4CB1-A3F0-D40A60B551E3}" srcOrd="1" destOrd="0" presId="urn:microsoft.com/office/officeart/2005/8/layout/hierarchy5"/>
    <dgm:cxn modelId="{91055B5D-CBBB-4524-97B7-2818D8FAEF8C}" type="presParOf" srcId="{5F42F9CB-C898-4CB1-A3F0-D40A60B551E3}" destId="{F9A225AE-BA9E-48C8-A2D5-530AE2AC6587}" srcOrd="0" destOrd="0" presId="urn:microsoft.com/office/officeart/2005/8/layout/hierarchy5"/>
    <dgm:cxn modelId="{37A7F808-4BA9-439F-991B-22FAE17E0BC6}" type="presParOf" srcId="{F9A225AE-BA9E-48C8-A2D5-530AE2AC6587}" destId="{463313DD-D12F-4938-AEAE-828756EA8693}" srcOrd="0" destOrd="0" presId="urn:microsoft.com/office/officeart/2005/8/layout/hierarchy5"/>
    <dgm:cxn modelId="{ED7B7770-3650-4A69-A7DB-4C5AF09FBF1B}" type="presParOf" srcId="{5F42F9CB-C898-4CB1-A3F0-D40A60B551E3}" destId="{CBB18E27-574C-4B18-9D7C-AFD333862EE6}" srcOrd="1" destOrd="0" presId="urn:microsoft.com/office/officeart/2005/8/layout/hierarchy5"/>
    <dgm:cxn modelId="{93FB4925-C8C1-480E-8489-8CEFE2ECCC2E}" type="presParOf" srcId="{CBB18E27-574C-4B18-9D7C-AFD333862EE6}" destId="{3166E9D8-0ED2-4418-9E93-65017268C94B}" srcOrd="0" destOrd="0" presId="urn:microsoft.com/office/officeart/2005/8/layout/hierarchy5"/>
    <dgm:cxn modelId="{E0815203-EF6A-40F4-9AB4-7264F4C443CF}" type="presParOf" srcId="{CBB18E27-574C-4B18-9D7C-AFD333862EE6}" destId="{7FA4DE81-D1FC-4244-826A-6E4194457C57}" srcOrd="1" destOrd="0" presId="urn:microsoft.com/office/officeart/2005/8/layout/hierarchy5"/>
    <dgm:cxn modelId="{CE05851F-908C-41D2-B30E-63C577A81F2A}" type="presParOf" srcId="{E3CA3AF6-7BFB-4D9D-9133-03DEB2AED0C2}" destId="{DCC4C96A-15EF-49A7-ACE5-FA334283302C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619135-22F0-4125-A633-62E33D996CD7}">
      <dsp:nvSpPr>
        <dsp:cNvPr id="0" name=""/>
        <dsp:cNvSpPr/>
      </dsp:nvSpPr>
      <dsp:spPr>
        <a:xfrm>
          <a:off x="1547192" y="2716365"/>
          <a:ext cx="1523621" cy="2114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61810" y="0"/>
              </a:lnTo>
              <a:lnTo>
                <a:pt x="761810" y="2114013"/>
              </a:lnTo>
              <a:lnTo>
                <a:pt x="1523621" y="211401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900" kern="1200"/>
        </a:p>
      </dsp:txBody>
      <dsp:txXfrm>
        <a:off x="2243857" y="3708225"/>
        <a:ext cx="130292" cy="130292"/>
      </dsp:txXfrm>
    </dsp:sp>
    <dsp:sp modelId="{766F6FA3-7902-44FF-B091-0F0249AD51F8}">
      <dsp:nvSpPr>
        <dsp:cNvPr id="0" name=""/>
        <dsp:cNvSpPr/>
      </dsp:nvSpPr>
      <dsp:spPr>
        <a:xfrm>
          <a:off x="1547192" y="2716365"/>
          <a:ext cx="1523621" cy="7141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61810" y="0"/>
              </a:lnTo>
              <a:lnTo>
                <a:pt x="761810" y="714109"/>
              </a:lnTo>
              <a:lnTo>
                <a:pt x="1523621" y="71410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00" kern="1200"/>
        </a:p>
      </dsp:txBody>
      <dsp:txXfrm>
        <a:off x="2266936" y="3031353"/>
        <a:ext cx="84133" cy="84133"/>
      </dsp:txXfrm>
    </dsp:sp>
    <dsp:sp modelId="{F5831ADD-0613-426C-B4A5-DB98BBA0F7C4}">
      <dsp:nvSpPr>
        <dsp:cNvPr id="0" name=""/>
        <dsp:cNvSpPr/>
      </dsp:nvSpPr>
      <dsp:spPr>
        <a:xfrm>
          <a:off x="1547192" y="2025409"/>
          <a:ext cx="1523621" cy="690955"/>
        </a:xfrm>
        <a:custGeom>
          <a:avLst/>
          <a:gdLst/>
          <a:ahLst/>
          <a:cxnLst/>
          <a:rect l="0" t="0" r="0" b="0"/>
          <a:pathLst>
            <a:path>
              <a:moveTo>
                <a:pt x="0" y="690955"/>
              </a:moveTo>
              <a:lnTo>
                <a:pt x="761810" y="690955"/>
              </a:lnTo>
              <a:lnTo>
                <a:pt x="761810" y="0"/>
              </a:lnTo>
              <a:lnTo>
                <a:pt x="1523621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00" kern="1200"/>
        </a:p>
      </dsp:txBody>
      <dsp:txXfrm>
        <a:off x="2267179" y="2329062"/>
        <a:ext cx="83648" cy="83648"/>
      </dsp:txXfrm>
    </dsp:sp>
    <dsp:sp modelId="{1B7730A3-E2EF-4412-8CF2-88AC805A8A07}">
      <dsp:nvSpPr>
        <dsp:cNvPr id="0" name=""/>
        <dsp:cNvSpPr/>
      </dsp:nvSpPr>
      <dsp:spPr>
        <a:xfrm>
          <a:off x="1547192" y="593104"/>
          <a:ext cx="1523621" cy="2123260"/>
        </a:xfrm>
        <a:custGeom>
          <a:avLst/>
          <a:gdLst/>
          <a:ahLst/>
          <a:cxnLst/>
          <a:rect l="0" t="0" r="0" b="0"/>
          <a:pathLst>
            <a:path>
              <a:moveTo>
                <a:pt x="0" y="2123260"/>
              </a:moveTo>
              <a:lnTo>
                <a:pt x="761810" y="2123260"/>
              </a:lnTo>
              <a:lnTo>
                <a:pt x="761810" y="0"/>
              </a:lnTo>
              <a:lnTo>
                <a:pt x="1523621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900" kern="1200"/>
        </a:p>
      </dsp:txBody>
      <dsp:txXfrm>
        <a:off x="2243669" y="1589400"/>
        <a:ext cx="130668" cy="130668"/>
      </dsp:txXfrm>
    </dsp:sp>
    <dsp:sp modelId="{0796B3C6-B148-4C26-84DC-7425C3C9EFB6}">
      <dsp:nvSpPr>
        <dsp:cNvPr id="0" name=""/>
        <dsp:cNvSpPr/>
      </dsp:nvSpPr>
      <dsp:spPr>
        <a:xfrm rot="16200000">
          <a:off x="-1360140" y="2252168"/>
          <a:ext cx="4886273" cy="928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/>
            <a:t>Colossiens 3:16</a:t>
          </a:r>
        </a:p>
      </dsp:txBody>
      <dsp:txXfrm>
        <a:off x="-1360140" y="2252168"/>
        <a:ext cx="4886273" cy="928392"/>
      </dsp:txXfrm>
    </dsp:sp>
    <dsp:sp modelId="{36A28335-BE54-4D67-8493-6F9A47159F4F}">
      <dsp:nvSpPr>
        <dsp:cNvPr id="0" name=""/>
        <dsp:cNvSpPr/>
      </dsp:nvSpPr>
      <dsp:spPr>
        <a:xfrm>
          <a:off x="3070814" y="205"/>
          <a:ext cx="3286056" cy="1185797"/>
        </a:xfrm>
        <a:prstGeom prst="rect">
          <a:avLst/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/>
            <a:t>Enseignement basé sur Jésus</a:t>
          </a:r>
          <a:endParaRPr lang="fr-FR" sz="1900" b="1" kern="1200" dirty="0"/>
        </a:p>
      </dsp:txBody>
      <dsp:txXfrm>
        <a:off x="3070814" y="205"/>
        <a:ext cx="3286056" cy="1185797"/>
      </dsp:txXfrm>
    </dsp:sp>
    <dsp:sp modelId="{1EE9A316-54E6-4458-BA7C-C10357288367}">
      <dsp:nvSpPr>
        <dsp:cNvPr id="0" name=""/>
        <dsp:cNvSpPr/>
      </dsp:nvSpPr>
      <dsp:spPr>
        <a:xfrm>
          <a:off x="3070814" y="1418101"/>
          <a:ext cx="3350003" cy="1214615"/>
        </a:xfrm>
        <a:prstGeom prst="rect">
          <a:avLst/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dirty="0"/>
            <a:t>De manière constamment renouvelée</a:t>
          </a:r>
        </a:p>
      </dsp:txBody>
      <dsp:txXfrm>
        <a:off x="3070814" y="1418101"/>
        <a:ext cx="3350003" cy="1214615"/>
      </dsp:txXfrm>
    </dsp:sp>
    <dsp:sp modelId="{6F0F79C3-3CD4-4FAB-9DB4-35C220AB43EC}">
      <dsp:nvSpPr>
        <dsp:cNvPr id="0" name=""/>
        <dsp:cNvSpPr/>
      </dsp:nvSpPr>
      <dsp:spPr>
        <a:xfrm>
          <a:off x="3070814" y="2864814"/>
          <a:ext cx="3388676" cy="1131319"/>
        </a:xfrm>
        <a:prstGeom prst="rect">
          <a:avLst/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dirty="0"/>
            <a:t>Une abondance de chants émerge de la richesse de la Parole de Dieu dans nos vies</a:t>
          </a:r>
        </a:p>
      </dsp:txBody>
      <dsp:txXfrm>
        <a:off x="3070814" y="2864814"/>
        <a:ext cx="3388676" cy="1131319"/>
      </dsp:txXfrm>
    </dsp:sp>
    <dsp:sp modelId="{686DC41E-4FD2-4A69-993E-C8694018021A}">
      <dsp:nvSpPr>
        <dsp:cNvPr id="0" name=""/>
        <dsp:cNvSpPr/>
      </dsp:nvSpPr>
      <dsp:spPr>
        <a:xfrm>
          <a:off x="3070814" y="4228232"/>
          <a:ext cx="3388676" cy="1204291"/>
        </a:xfrm>
        <a:prstGeom prst="rect">
          <a:avLst/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dirty="0"/>
            <a:t>Différents types de chants</a:t>
          </a:r>
        </a:p>
      </dsp:txBody>
      <dsp:txXfrm>
        <a:off x="3070814" y="4228232"/>
        <a:ext cx="3388676" cy="12042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74CBC-2F77-4DAB-ABCB-6A4F58B5CA65}">
      <dsp:nvSpPr>
        <dsp:cNvPr id="0" name=""/>
        <dsp:cNvSpPr/>
      </dsp:nvSpPr>
      <dsp:spPr>
        <a:xfrm>
          <a:off x="0" y="0"/>
          <a:ext cx="5691470" cy="9658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"</a:t>
          </a:r>
          <a:r>
            <a:rPr lang="fr-FR" sz="2600" i="1" kern="1200" dirty="0"/>
            <a:t>la </a:t>
          </a:r>
          <a:r>
            <a:rPr lang="fr-FR" sz="2600" b="1" i="1" kern="1200" dirty="0"/>
            <a:t>plénitude de l'Esprit </a:t>
          </a:r>
          <a:r>
            <a:rPr lang="fr-FR" sz="2600" i="1" kern="1200" dirty="0"/>
            <a:t>a pour conséquences :</a:t>
          </a:r>
          <a:endParaRPr lang="fr-FR" sz="2600" kern="1200" dirty="0"/>
        </a:p>
      </dsp:txBody>
      <dsp:txXfrm>
        <a:off x="28287" y="28287"/>
        <a:ext cx="4536295" cy="909228"/>
      </dsp:txXfrm>
    </dsp:sp>
    <dsp:sp modelId="{E53F17C5-E32F-4A01-A950-C2CD0FFA8A37}">
      <dsp:nvSpPr>
        <dsp:cNvPr id="0" name=""/>
        <dsp:cNvSpPr/>
      </dsp:nvSpPr>
      <dsp:spPr>
        <a:xfrm>
          <a:off x="425012" y="1099942"/>
          <a:ext cx="5691470" cy="96580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i="1" kern="1200" dirty="0"/>
            <a:t>le chant</a:t>
          </a:r>
          <a:endParaRPr lang="fr-FR" sz="2600" kern="1200" dirty="0"/>
        </a:p>
      </dsp:txBody>
      <dsp:txXfrm>
        <a:off x="453299" y="1128229"/>
        <a:ext cx="4582112" cy="909228"/>
      </dsp:txXfrm>
    </dsp:sp>
    <dsp:sp modelId="{57EC3F6E-D130-4F87-97D6-D34C857AB982}">
      <dsp:nvSpPr>
        <dsp:cNvPr id="0" name=""/>
        <dsp:cNvSpPr/>
      </dsp:nvSpPr>
      <dsp:spPr>
        <a:xfrm>
          <a:off x="850024" y="2199884"/>
          <a:ext cx="5691470" cy="96580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i="1" kern="1200" dirty="0"/>
            <a:t>la louange</a:t>
          </a:r>
          <a:endParaRPr lang="fr-FR" sz="2600" kern="1200" dirty="0"/>
        </a:p>
      </dsp:txBody>
      <dsp:txXfrm>
        <a:off x="878311" y="2228171"/>
        <a:ext cx="4582112" cy="909228"/>
      </dsp:txXfrm>
    </dsp:sp>
    <dsp:sp modelId="{21B1E753-BD42-4834-8D92-F71F7E50AEC0}">
      <dsp:nvSpPr>
        <dsp:cNvPr id="0" name=""/>
        <dsp:cNvSpPr/>
      </dsp:nvSpPr>
      <dsp:spPr>
        <a:xfrm>
          <a:off x="1275037" y="3299826"/>
          <a:ext cx="5691470" cy="96580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i="1" kern="1200" dirty="0"/>
            <a:t>L’action de grâces (dire merci)</a:t>
          </a:r>
          <a:endParaRPr lang="fr-FR" sz="2600" kern="1200" dirty="0"/>
        </a:p>
      </dsp:txBody>
      <dsp:txXfrm>
        <a:off x="1303324" y="3328113"/>
        <a:ext cx="4582112" cy="909228"/>
      </dsp:txXfrm>
    </dsp:sp>
    <dsp:sp modelId="{FFC22675-F28B-4CAD-A8CF-CF259DA9082C}">
      <dsp:nvSpPr>
        <dsp:cNvPr id="0" name=""/>
        <dsp:cNvSpPr/>
      </dsp:nvSpPr>
      <dsp:spPr>
        <a:xfrm>
          <a:off x="1700049" y="4399769"/>
          <a:ext cx="5691470" cy="96580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i="1" kern="1200" dirty="0"/>
            <a:t>la soumission réciproque</a:t>
          </a:r>
          <a:endParaRPr lang="fr-FR" sz="2600" kern="1200" dirty="0"/>
        </a:p>
      </dsp:txBody>
      <dsp:txXfrm>
        <a:off x="1728336" y="4428056"/>
        <a:ext cx="4582112" cy="909228"/>
      </dsp:txXfrm>
    </dsp:sp>
    <dsp:sp modelId="{BA366D59-A67A-4277-90FB-844AA46E92AF}">
      <dsp:nvSpPr>
        <dsp:cNvPr id="0" name=""/>
        <dsp:cNvSpPr/>
      </dsp:nvSpPr>
      <dsp:spPr>
        <a:xfrm>
          <a:off x="5063698" y="705572"/>
          <a:ext cx="627771" cy="62777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900" kern="1200"/>
        </a:p>
      </dsp:txBody>
      <dsp:txXfrm>
        <a:off x="5204946" y="705572"/>
        <a:ext cx="345275" cy="472398"/>
      </dsp:txXfrm>
    </dsp:sp>
    <dsp:sp modelId="{93B513A2-201A-4046-970D-EE1B3D6E5232}">
      <dsp:nvSpPr>
        <dsp:cNvPr id="0" name=""/>
        <dsp:cNvSpPr/>
      </dsp:nvSpPr>
      <dsp:spPr>
        <a:xfrm>
          <a:off x="5488710" y="1805514"/>
          <a:ext cx="627771" cy="62777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900" kern="1200"/>
        </a:p>
      </dsp:txBody>
      <dsp:txXfrm>
        <a:off x="5629958" y="1805514"/>
        <a:ext cx="345275" cy="472398"/>
      </dsp:txXfrm>
    </dsp:sp>
    <dsp:sp modelId="{86FAA8E8-0015-4918-996B-25F0C8FA56E5}">
      <dsp:nvSpPr>
        <dsp:cNvPr id="0" name=""/>
        <dsp:cNvSpPr/>
      </dsp:nvSpPr>
      <dsp:spPr>
        <a:xfrm>
          <a:off x="5913723" y="2889360"/>
          <a:ext cx="627771" cy="62777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900" kern="1200"/>
        </a:p>
      </dsp:txBody>
      <dsp:txXfrm>
        <a:off x="6054971" y="2889360"/>
        <a:ext cx="345275" cy="472398"/>
      </dsp:txXfrm>
    </dsp:sp>
    <dsp:sp modelId="{BA69F86B-4B22-4331-9A36-0D000ACA8088}">
      <dsp:nvSpPr>
        <dsp:cNvPr id="0" name=""/>
        <dsp:cNvSpPr/>
      </dsp:nvSpPr>
      <dsp:spPr>
        <a:xfrm>
          <a:off x="6338735" y="4000033"/>
          <a:ext cx="627771" cy="62777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900" kern="1200"/>
        </a:p>
      </dsp:txBody>
      <dsp:txXfrm>
        <a:off x="6479983" y="4000033"/>
        <a:ext cx="345275" cy="4723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64569C-EAF7-4E0D-A3C7-7FE8C37FD462}">
      <dsp:nvSpPr>
        <dsp:cNvPr id="0" name=""/>
        <dsp:cNvSpPr/>
      </dsp:nvSpPr>
      <dsp:spPr>
        <a:xfrm>
          <a:off x="0" y="0"/>
          <a:ext cx="5913216" cy="11804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i="1" kern="1200" dirty="0"/>
            <a:t>c'est en chantant les louanges de Dieu</a:t>
          </a:r>
          <a:endParaRPr lang="fr-FR" sz="2300" kern="1200" dirty="0"/>
        </a:p>
      </dsp:txBody>
      <dsp:txXfrm>
        <a:off x="34573" y="34573"/>
        <a:ext cx="4539699" cy="1111279"/>
      </dsp:txXfrm>
    </dsp:sp>
    <dsp:sp modelId="{4A7BB0B0-20E3-476D-B4EA-0F484A022AE7}">
      <dsp:nvSpPr>
        <dsp:cNvPr id="0" name=""/>
        <dsp:cNvSpPr/>
      </dsp:nvSpPr>
      <dsp:spPr>
        <a:xfrm>
          <a:off x="495231" y="1395048"/>
          <a:ext cx="5913216" cy="11804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i="1" kern="1200" dirty="0"/>
            <a:t>en remerciant Dieu pour toutes choses</a:t>
          </a:r>
          <a:endParaRPr lang="fr-FR" sz="2300" kern="1200" dirty="0"/>
        </a:p>
      </dsp:txBody>
      <dsp:txXfrm>
        <a:off x="529804" y="1429621"/>
        <a:ext cx="4581561" cy="1111279"/>
      </dsp:txXfrm>
    </dsp:sp>
    <dsp:sp modelId="{44C34350-718B-489A-9D6D-87DD9A032013}">
      <dsp:nvSpPr>
        <dsp:cNvPr id="0" name=""/>
        <dsp:cNvSpPr/>
      </dsp:nvSpPr>
      <dsp:spPr>
        <a:xfrm>
          <a:off x="1026889" y="2808311"/>
          <a:ext cx="5913216" cy="11804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i="1" kern="1200" dirty="0"/>
            <a:t>et en nous soumettant les uns aux autres</a:t>
          </a:r>
          <a:endParaRPr lang="fr-FR" sz="2300" kern="1200" dirty="0"/>
        </a:p>
      </dsp:txBody>
      <dsp:txXfrm>
        <a:off x="1061462" y="2842884"/>
        <a:ext cx="4588952" cy="1111279"/>
      </dsp:txXfrm>
    </dsp:sp>
    <dsp:sp modelId="{87B3682B-03ED-4893-956E-E9871AB61CFE}">
      <dsp:nvSpPr>
        <dsp:cNvPr id="0" name=""/>
        <dsp:cNvSpPr/>
      </dsp:nvSpPr>
      <dsp:spPr>
        <a:xfrm>
          <a:off x="1478303" y="4185146"/>
          <a:ext cx="5913216" cy="1180425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i="1" kern="1200" dirty="0"/>
            <a:t>que </a:t>
          </a:r>
          <a:r>
            <a:rPr lang="fr-FR" sz="2300" b="1" i="1" kern="1200" dirty="0"/>
            <a:t>nous recevons une plus grande mesure de l'Esprit de Dieu. </a:t>
          </a:r>
          <a:endParaRPr lang="fr-FR" sz="2300" b="1" kern="1200" dirty="0"/>
        </a:p>
      </dsp:txBody>
      <dsp:txXfrm>
        <a:off x="1512876" y="4219719"/>
        <a:ext cx="4581561" cy="1111279"/>
      </dsp:txXfrm>
    </dsp:sp>
    <dsp:sp modelId="{0760697D-75E2-41F2-BFBE-50ADE2693FB6}">
      <dsp:nvSpPr>
        <dsp:cNvPr id="0" name=""/>
        <dsp:cNvSpPr/>
      </dsp:nvSpPr>
      <dsp:spPr>
        <a:xfrm>
          <a:off x="5145939" y="904098"/>
          <a:ext cx="767276" cy="76727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600" kern="1200"/>
        </a:p>
      </dsp:txBody>
      <dsp:txXfrm>
        <a:off x="5318576" y="904098"/>
        <a:ext cx="422002" cy="577375"/>
      </dsp:txXfrm>
    </dsp:sp>
    <dsp:sp modelId="{9496D948-FEA2-4245-90BB-CE5F26F59149}">
      <dsp:nvSpPr>
        <dsp:cNvPr id="0" name=""/>
        <dsp:cNvSpPr/>
      </dsp:nvSpPr>
      <dsp:spPr>
        <a:xfrm>
          <a:off x="5641171" y="2299147"/>
          <a:ext cx="767276" cy="76727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600" kern="1200"/>
        </a:p>
      </dsp:txBody>
      <dsp:txXfrm>
        <a:off x="5813808" y="2299147"/>
        <a:ext cx="422002" cy="577375"/>
      </dsp:txXfrm>
    </dsp:sp>
    <dsp:sp modelId="{979D4C40-3E38-4D59-A769-48920F79EA77}">
      <dsp:nvSpPr>
        <dsp:cNvPr id="0" name=""/>
        <dsp:cNvSpPr/>
      </dsp:nvSpPr>
      <dsp:spPr>
        <a:xfrm>
          <a:off x="6129011" y="3694196"/>
          <a:ext cx="767276" cy="76727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600" kern="1200"/>
        </a:p>
      </dsp:txBody>
      <dsp:txXfrm>
        <a:off x="6301648" y="3694196"/>
        <a:ext cx="422002" cy="5773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C7FC54-A7B6-48F7-9FF8-580E07464991}">
      <dsp:nvSpPr>
        <dsp:cNvPr id="0" name=""/>
        <dsp:cNvSpPr/>
      </dsp:nvSpPr>
      <dsp:spPr>
        <a:xfrm>
          <a:off x="0" y="0"/>
          <a:ext cx="7391520" cy="5365572"/>
        </a:xfrm>
        <a:prstGeom prst="rect">
          <a:avLst/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800" b="1" kern="1200" dirty="0">
              <a:solidFill>
                <a:schemeClr val="tx1"/>
              </a:solidFill>
              <a:latin typeface="Gabriola" pitchFamily="82" charset="0"/>
              <a:ea typeface="+mj-ea"/>
              <a:cs typeface="+mj-cs"/>
            </a:rPr>
            <a:t>Aspires-tu à une vie remplie de la plénitude du Saint-Esprit ?</a:t>
          </a:r>
          <a:endParaRPr lang="fr-FR" sz="2800" dirty="0"/>
        </a:p>
      </dsp:txBody>
      <dsp:txXfrm>
        <a:off x="0" y="0"/>
        <a:ext cx="7391520" cy="53655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884EE7-C25B-48E0-85A2-75213249CBF5}">
      <dsp:nvSpPr>
        <dsp:cNvPr id="0" name=""/>
        <dsp:cNvSpPr/>
      </dsp:nvSpPr>
      <dsp:spPr>
        <a:xfrm>
          <a:off x="408415" y="1873374"/>
          <a:ext cx="1751823" cy="17990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/>
            <a:t>Ephésiens 5:18-21 </a:t>
          </a: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/>
            <a:t>Chacun son style !</a:t>
          </a:r>
        </a:p>
      </dsp:txBody>
      <dsp:txXfrm>
        <a:off x="459724" y="1924683"/>
        <a:ext cx="1649205" cy="1696413"/>
      </dsp:txXfrm>
    </dsp:sp>
    <dsp:sp modelId="{1E930F72-23D6-4056-ADC9-431B5A6B23E9}">
      <dsp:nvSpPr>
        <dsp:cNvPr id="0" name=""/>
        <dsp:cNvSpPr/>
      </dsp:nvSpPr>
      <dsp:spPr>
        <a:xfrm rot="18205057">
          <a:off x="1844955" y="2171067"/>
          <a:ext cx="140356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403560" y="1606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2511646" y="2152040"/>
        <a:ext cx="70178" cy="70178"/>
      </dsp:txXfrm>
    </dsp:sp>
    <dsp:sp modelId="{300E8718-9DEB-45CA-9DB4-6F32CC35BFE5}">
      <dsp:nvSpPr>
        <dsp:cNvPr id="0" name=""/>
        <dsp:cNvSpPr/>
      </dsp:nvSpPr>
      <dsp:spPr>
        <a:xfrm>
          <a:off x="2933232" y="1116587"/>
          <a:ext cx="1939123" cy="96956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Des psaumes :</a:t>
          </a:r>
        </a:p>
      </dsp:txBody>
      <dsp:txXfrm>
        <a:off x="2961629" y="1144984"/>
        <a:ext cx="1882329" cy="912767"/>
      </dsp:txXfrm>
    </dsp:sp>
    <dsp:sp modelId="{4C2A757A-1DBF-4086-AFC4-1984CCB2B26F}">
      <dsp:nvSpPr>
        <dsp:cNvPr id="0" name=""/>
        <dsp:cNvSpPr/>
      </dsp:nvSpPr>
      <dsp:spPr>
        <a:xfrm rot="18289469">
          <a:off x="4581054" y="1027808"/>
          <a:ext cx="1358252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58252" y="16062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226224" y="1009914"/>
        <a:ext cx="67912" cy="67912"/>
      </dsp:txXfrm>
    </dsp:sp>
    <dsp:sp modelId="{86F8C804-7B90-48B2-A57E-047EB034C1CB}">
      <dsp:nvSpPr>
        <dsp:cNvPr id="0" name=""/>
        <dsp:cNvSpPr/>
      </dsp:nvSpPr>
      <dsp:spPr>
        <a:xfrm>
          <a:off x="5648005" y="1591"/>
          <a:ext cx="1939123" cy="96956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ils sont inspirés depuis des siècles !</a:t>
          </a:r>
        </a:p>
      </dsp:txBody>
      <dsp:txXfrm>
        <a:off x="5676402" y="29988"/>
        <a:ext cx="1882329" cy="912767"/>
      </dsp:txXfrm>
    </dsp:sp>
    <dsp:sp modelId="{6173D097-880D-48B5-B3DD-2130726D96FB}">
      <dsp:nvSpPr>
        <dsp:cNvPr id="0" name=""/>
        <dsp:cNvSpPr/>
      </dsp:nvSpPr>
      <dsp:spPr>
        <a:xfrm>
          <a:off x="4872355" y="1585306"/>
          <a:ext cx="77564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75649" y="16062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240789" y="1581977"/>
        <a:ext cx="38782" cy="38782"/>
      </dsp:txXfrm>
    </dsp:sp>
    <dsp:sp modelId="{3EDF4F54-34B9-4FA4-8E48-30F7591F5A99}">
      <dsp:nvSpPr>
        <dsp:cNvPr id="0" name=""/>
        <dsp:cNvSpPr/>
      </dsp:nvSpPr>
      <dsp:spPr>
        <a:xfrm>
          <a:off x="5648005" y="1116587"/>
          <a:ext cx="1939123" cy="96956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à s’approprier</a:t>
          </a:r>
        </a:p>
      </dsp:txBody>
      <dsp:txXfrm>
        <a:off x="5676402" y="1144984"/>
        <a:ext cx="1882329" cy="912767"/>
      </dsp:txXfrm>
    </dsp:sp>
    <dsp:sp modelId="{748448AB-CEF0-44FC-A249-9B859E07DE24}">
      <dsp:nvSpPr>
        <dsp:cNvPr id="0" name=""/>
        <dsp:cNvSpPr/>
      </dsp:nvSpPr>
      <dsp:spPr>
        <a:xfrm rot="3310531">
          <a:off x="4581054" y="2142804"/>
          <a:ext cx="1358252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58252" y="16062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226224" y="2124910"/>
        <a:ext cx="67912" cy="67912"/>
      </dsp:txXfrm>
    </dsp:sp>
    <dsp:sp modelId="{8C2A2958-3206-4A14-8DCF-1B70DF4853DD}">
      <dsp:nvSpPr>
        <dsp:cNvPr id="0" name=""/>
        <dsp:cNvSpPr/>
      </dsp:nvSpPr>
      <dsp:spPr>
        <a:xfrm>
          <a:off x="5648005" y="2231584"/>
          <a:ext cx="1939123" cy="96956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/>
            <a:t>Composer </a:t>
          </a:r>
          <a:r>
            <a:rPr lang="fr-FR" sz="2000" b="1" kern="1200" dirty="0"/>
            <a:t>de nouvelles musiques ?</a:t>
          </a:r>
        </a:p>
      </dsp:txBody>
      <dsp:txXfrm>
        <a:off x="5676402" y="2259981"/>
        <a:ext cx="1882329" cy="912767"/>
      </dsp:txXfrm>
    </dsp:sp>
    <dsp:sp modelId="{31F524CB-68FF-4A10-BF21-12C860410C96}">
      <dsp:nvSpPr>
        <dsp:cNvPr id="0" name=""/>
        <dsp:cNvSpPr/>
      </dsp:nvSpPr>
      <dsp:spPr>
        <a:xfrm rot="3231578">
          <a:off x="1891396" y="3286063"/>
          <a:ext cx="131067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10678" y="1606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2513968" y="3269358"/>
        <a:ext cx="65533" cy="65533"/>
      </dsp:txXfrm>
    </dsp:sp>
    <dsp:sp modelId="{681C9602-9650-47A8-BF90-DF041F49BCE6}">
      <dsp:nvSpPr>
        <dsp:cNvPr id="0" name=""/>
        <dsp:cNvSpPr/>
      </dsp:nvSpPr>
      <dsp:spPr>
        <a:xfrm>
          <a:off x="2933232" y="3346580"/>
          <a:ext cx="1939123" cy="96956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Des hymnes :</a:t>
          </a:r>
        </a:p>
      </dsp:txBody>
      <dsp:txXfrm>
        <a:off x="2961629" y="3374977"/>
        <a:ext cx="1882329" cy="912767"/>
      </dsp:txXfrm>
    </dsp:sp>
    <dsp:sp modelId="{21B36B02-C33C-43C0-AD81-EE0338542075}">
      <dsp:nvSpPr>
        <dsp:cNvPr id="0" name=""/>
        <dsp:cNvSpPr/>
      </dsp:nvSpPr>
      <dsp:spPr>
        <a:xfrm>
          <a:off x="4872355" y="3815299"/>
          <a:ext cx="77564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75649" y="16062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240789" y="3811969"/>
        <a:ext cx="38782" cy="38782"/>
      </dsp:txXfrm>
    </dsp:sp>
    <dsp:sp modelId="{FCB8649E-3A47-4CE1-B7DE-20937FE4FD94}">
      <dsp:nvSpPr>
        <dsp:cNvPr id="0" name=""/>
        <dsp:cNvSpPr/>
      </dsp:nvSpPr>
      <dsp:spPr>
        <a:xfrm>
          <a:off x="5648005" y="3346580"/>
          <a:ext cx="1939123" cy="96956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Un poème élaboré pour ton héros </a:t>
          </a:r>
        </a:p>
      </dsp:txBody>
      <dsp:txXfrm>
        <a:off x="5676402" y="3374977"/>
        <a:ext cx="1882329" cy="912767"/>
      </dsp:txXfrm>
    </dsp:sp>
    <dsp:sp modelId="{9C7B2031-2FDF-4579-BA9D-4FDD4B83619D}">
      <dsp:nvSpPr>
        <dsp:cNvPr id="0" name=""/>
        <dsp:cNvSpPr/>
      </dsp:nvSpPr>
      <dsp:spPr>
        <a:xfrm rot="4225325">
          <a:off x="1393319" y="3843561"/>
          <a:ext cx="2306832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306832" y="1606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800" kern="1200"/>
        </a:p>
      </dsp:txBody>
      <dsp:txXfrm>
        <a:off x="2489064" y="3801953"/>
        <a:ext cx="115341" cy="115341"/>
      </dsp:txXfrm>
    </dsp:sp>
    <dsp:sp modelId="{7F8F730E-CDE6-4307-9750-04DFB7BB9A69}">
      <dsp:nvSpPr>
        <dsp:cNvPr id="0" name=""/>
        <dsp:cNvSpPr/>
      </dsp:nvSpPr>
      <dsp:spPr>
        <a:xfrm>
          <a:off x="2933232" y="4461576"/>
          <a:ext cx="1939123" cy="96956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Des cantiques spirituels :</a:t>
          </a:r>
        </a:p>
      </dsp:txBody>
      <dsp:txXfrm>
        <a:off x="2961629" y="4489973"/>
        <a:ext cx="1882329" cy="912767"/>
      </dsp:txXfrm>
    </dsp:sp>
    <dsp:sp modelId="{F9A225AE-BA9E-48C8-A2D5-530AE2AC6587}">
      <dsp:nvSpPr>
        <dsp:cNvPr id="0" name=""/>
        <dsp:cNvSpPr/>
      </dsp:nvSpPr>
      <dsp:spPr>
        <a:xfrm>
          <a:off x="4872355" y="4930295"/>
          <a:ext cx="77564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75649" y="16062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240789" y="4926966"/>
        <a:ext cx="38782" cy="38782"/>
      </dsp:txXfrm>
    </dsp:sp>
    <dsp:sp modelId="{3166E9D8-0ED2-4418-9E93-65017268C94B}">
      <dsp:nvSpPr>
        <dsp:cNvPr id="0" name=""/>
        <dsp:cNvSpPr/>
      </dsp:nvSpPr>
      <dsp:spPr>
        <a:xfrm>
          <a:off x="5648005" y="4461576"/>
          <a:ext cx="1939123" cy="96956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Et si on improvisait un chant  ?</a:t>
          </a:r>
        </a:p>
      </dsp:txBody>
      <dsp:txXfrm>
        <a:off x="5676402" y="4489973"/>
        <a:ext cx="1882329" cy="9127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2FF7AD-13F4-41D8-9272-51CD188B6C46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F564B5-BA4D-422D-ABD9-4D8A83944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216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5520"/>
          </a:xfrm>
        </p:spPr>
        <p:txBody>
          <a:bodyPr/>
          <a:lstStyle>
            <a:defPPr lvl="0">
              <a:buClr>
                <a:srgbClr val="000000"/>
              </a:buClr>
              <a:buSzPct val="100000"/>
              <a:buFont typeface="Times New Roman" pitchFamily="18"/>
              <a:buNone/>
            </a:defPPr>
            <a:lvl1pPr lvl="0">
              <a:buClr>
                <a:srgbClr val="000000"/>
              </a:buClr>
              <a:buSzPct val="100000"/>
              <a:buFont typeface="Times New Roman" pitchFamily="18"/>
              <a:buChar char="•"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8191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5520"/>
          </a:xfrm>
        </p:spPr>
        <p:txBody>
          <a:bodyPr/>
          <a:lstStyle>
            <a:defPPr lvl="0">
              <a:buClr>
                <a:srgbClr val="000000"/>
              </a:buClr>
              <a:buSzPct val="100000"/>
              <a:buFont typeface="Times New Roman" pitchFamily="18"/>
              <a:buNone/>
            </a:defPPr>
            <a:lvl1pPr lvl="0">
              <a:buClr>
                <a:srgbClr val="000000"/>
              </a:buClr>
              <a:buSzPct val="100000"/>
              <a:buFont typeface="Times New Roman" pitchFamily="18"/>
              <a:buChar char="•"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42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5520"/>
          </a:xfrm>
        </p:spPr>
        <p:txBody>
          <a:bodyPr/>
          <a:lstStyle>
            <a:defPPr lvl="0">
              <a:buClr>
                <a:srgbClr val="000000"/>
              </a:buClr>
              <a:buSzPct val="100000"/>
              <a:buFont typeface="Times New Roman" pitchFamily="18"/>
              <a:buNone/>
            </a:defPPr>
            <a:lvl1pPr lvl="0">
              <a:buClr>
                <a:srgbClr val="000000"/>
              </a:buClr>
              <a:buSzPct val="100000"/>
              <a:buFont typeface="Times New Roman" pitchFamily="18"/>
              <a:buChar char="•"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3510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5520"/>
          </a:xfrm>
        </p:spPr>
        <p:txBody>
          <a:bodyPr/>
          <a:lstStyle>
            <a:defPPr lvl="0">
              <a:buClr>
                <a:srgbClr val="000000"/>
              </a:buClr>
              <a:buSzPct val="100000"/>
              <a:buFont typeface="Times New Roman" pitchFamily="18"/>
              <a:buNone/>
            </a:defPPr>
            <a:lvl1pPr lvl="0">
              <a:buClr>
                <a:srgbClr val="000000"/>
              </a:buClr>
              <a:buSzPct val="100000"/>
              <a:buFont typeface="Times New Roman" pitchFamily="18"/>
              <a:buChar char="•"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195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5520"/>
          </a:xfrm>
        </p:spPr>
        <p:txBody>
          <a:bodyPr/>
          <a:lstStyle>
            <a:defPPr lvl="0">
              <a:buClr>
                <a:srgbClr val="000000"/>
              </a:buClr>
              <a:buSzPct val="100000"/>
              <a:buFont typeface="Times New Roman" pitchFamily="18"/>
              <a:buNone/>
            </a:defPPr>
            <a:lvl1pPr lvl="0">
              <a:buClr>
                <a:srgbClr val="000000"/>
              </a:buClr>
              <a:buSzPct val="100000"/>
              <a:buFont typeface="Times New Roman" pitchFamily="18"/>
              <a:buChar char="•"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0620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7">
            <a:extLst>
              <a:ext uri="{FF2B5EF4-FFF2-40B4-BE49-F238E27FC236}">
                <a16:creationId xmlns:a16="http://schemas.microsoft.com/office/drawing/2014/main" id="{4EEFA662-C37C-4BA3-BAFA-1E3F6CF359B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wrap="square" lIns="90000" tIns="46800" rIns="90000" bIns="46800" anchor="b" anchorCtr="0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0F5669-0E1A-42D5-BC4F-F1A83A116E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061E70-69E4-47CD-B8A4-80252E7B338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D55C3C9-2284-43D7-97D4-6C7AC4790DC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552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8461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7">
            <a:extLst>
              <a:ext uri="{FF2B5EF4-FFF2-40B4-BE49-F238E27FC236}">
                <a16:creationId xmlns:a16="http://schemas.microsoft.com/office/drawing/2014/main" id="{4EEFA662-C37C-4BA3-BAFA-1E3F6CF359B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wrap="square" lIns="90000" tIns="46800" rIns="90000" bIns="46800" anchor="b" anchorCtr="0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0F5669-0E1A-42D5-BC4F-F1A83A116E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061E70-69E4-47CD-B8A4-80252E7B338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D55C3C9-2284-43D7-97D4-6C7AC4790DC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552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17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8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5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2778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290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2700869"/>
            <a:ext cx="8463620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584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1" y="2160589"/>
            <a:ext cx="411747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9" y="2160590"/>
            <a:ext cx="411748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350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930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609600"/>
            <a:ext cx="8463619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935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339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498604"/>
            <a:ext cx="3720243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514926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2777069"/>
            <a:ext cx="3720243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493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4800600"/>
            <a:ext cx="846361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99" y="609600"/>
            <a:ext cx="846361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5367338"/>
            <a:ext cx="8463619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8150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4470400"/>
            <a:ext cx="846361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439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099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1409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144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7497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1" y="609600"/>
            <a:ext cx="845528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465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5050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1"/>
            <a:ext cx="130508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99" y="609601"/>
            <a:ext cx="6926701" cy="525145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390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9" y="-8468"/>
            <a:ext cx="12226407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590"/>
            <a:ext cx="846361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1" y="6041364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09FE7-C3F0-4815-88C3-3AA61C837375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6041364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2" y="6041364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411A597-3A63-43C9-A35B-2D396944F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7465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8000">
              <a:srgbClr val="002060"/>
            </a:gs>
            <a:gs pos="17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07568" y="980729"/>
            <a:ext cx="7772400" cy="147002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br>
              <a:rPr lang="fr-FR" dirty="0">
                <a:solidFill>
                  <a:schemeClr val="tx1"/>
                </a:solidFill>
              </a:rPr>
            </a:br>
            <a:r>
              <a:rPr lang="fr-FR" sz="4000" dirty="0">
                <a:solidFill>
                  <a:srgbClr val="002060"/>
                </a:solidFill>
              </a:rPr>
              <a:t>Carrefour des Femmes – UEEMF</a:t>
            </a:r>
            <a:br>
              <a:rPr lang="fr-FR" sz="4000" dirty="0">
                <a:solidFill>
                  <a:srgbClr val="002060"/>
                </a:solidFill>
              </a:rPr>
            </a:br>
            <a:r>
              <a:rPr lang="fr-FR" sz="4000" dirty="0">
                <a:solidFill>
                  <a:srgbClr val="002060"/>
                </a:solidFill>
              </a:rPr>
              <a:t>6 Février 2021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27648" y="2780928"/>
            <a:ext cx="6400800" cy="2520280"/>
          </a:xfrm>
          <a:solidFill>
            <a:srgbClr val="0070C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fr-FR" sz="4400" dirty="0">
                <a:solidFill>
                  <a:schemeClr val="tx1"/>
                </a:solidFill>
              </a:rPr>
              <a:t>Dieu, de tout mon être je t’adore…</a:t>
            </a:r>
          </a:p>
          <a:p>
            <a:pPr algn="ctr"/>
            <a:r>
              <a:rPr lang="fr-FR" sz="4400" dirty="0">
                <a:solidFill>
                  <a:schemeClr val="tx1"/>
                </a:solidFill>
              </a:rPr>
              <a:t>un remède pour reprendre courage ?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093768" y="5807175"/>
            <a:ext cx="398378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fr-FR" sz="2200" b="1" dirty="0">
                <a:solidFill>
                  <a:prstClr val="white"/>
                </a:solidFill>
                <a:latin typeface="Trebuchet MS" panose="020B0603020202020204"/>
              </a:rPr>
              <a:t>Claire-Lise Meissner-Schmidt</a:t>
            </a:r>
          </a:p>
        </p:txBody>
      </p:sp>
    </p:spTree>
    <p:extLst>
      <p:ext uri="{BB962C8B-B14F-4D97-AF65-F5344CB8AC3E}">
        <p14:creationId xmlns:p14="http://schemas.microsoft.com/office/powerpoint/2010/main" val="425202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5" presetClass="emph" presetSubtype="0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7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5" presetClass="emph" presetSubtype="0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9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700"/>
                            </p:stCondLst>
                            <p:childTnLst>
                              <p:par>
                                <p:cTn id="21" presetID="38" presetClass="entr" presetSubtype="0" repeatCount="300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allAtOnce"/>
      <p:bldP spid="3" grpId="1" uiExpand="1" build="allAtOnce" animBg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58000">
              <a:srgbClr val="002060"/>
            </a:gs>
            <a:gs pos="17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91545" y="512675"/>
            <a:ext cx="8047806" cy="5469025"/>
          </a:xfrm>
          <a:solidFill>
            <a:srgbClr val="0070C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68580" algn="l"/>
            <a:r>
              <a:rPr lang="fr-FR" sz="2900" b="1" i="1" dirty="0">
                <a:solidFill>
                  <a:schemeClr val="tx1"/>
                </a:solidFill>
              </a:rPr>
              <a:t>Matin</a:t>
            </a:r>
          </a:p>
          <a:p>
            <a:pPr marL="582930" indent="-514350" algn="l">
              <a:buFont typeface="+mj-lt"/>
              <a:buAutoNum type="arabicPeriod"/>
            </a:pPr>
            <a:r>
              <a:rPr lang="fr-FR" sz="2900" b="1" i="1" dirty="0">
                <a:solidFill>
                  <a:schemeClr val="tx1"/>
                </a:solidFill>
              </a:rPr>
              <a:t>Louer, adorer, un chemin d’intimité avec Dieu</a:t>
            </a:r>
          </a:p>
          <a:p>
            <a:pPr marL="640080" lvl="2" algn="l"/>
            <a:endParaRPr lang="fr-FR" sz="2500" b="1" i="1" dirty="0">
              <a:solidFill>
                <a:schemeClr val="tx1"/>
              </a:solidFill>
            </a:endParaRPr>
          </a:p>
          <a:p>
            <a:pPr marL="640080" lvl="2" algn="l"/>
            <a:r>
              <a:rPr lang="fr-FR" sz="2500" b="1" i="1" dirty="0">
                <a:solidFill>
                  <a:schemeClr val="tx1"/>
                </a:solidFill>
              </a:rPr>
              <a:t>Atelier : ma propre expression de louange</a:t>
            </a:r>
          </a:p>
          <a:p>
            <a:pPr marL="68580" algn="l"/>
            <a:endParaRPr lang="fr-FR" sz="2900" b="1" i="1" dirty="0">
              <a:solidFill>
                <a:schemeClr val="tx1"/>
              </a:solidFill>
            </a:endParaRPr>
          </a:p>
          <a:p>
            <a:pPr marL="68580" algn="l"/>
            <a:r>
              <a:rPr lang="fr-FR" sz="2900" b="1" i="1" dirty="0">
                <a:solidFill>
                  <a:schemeClr val="tx1"/>
                </a:solidFill>
              </a:rPr>
              <a:t>Après-midi</a:t>
            </a:r>
          </a:p>
          <a:p>
            <a:pPr marL="582930" indent="-514350" algn="l">
              <a:buFont typeface="+mj-lt"/>
              <a:buAutoNum type="arabicPeriod" startAt="2"/>
            </a:pPr>
            <a:r>
              <a:rPr lang="fr-FR" sz="2900" b="1" i="1" dirty="0">
                <a:solidFill>
                  <a:schemeClr val="tx1"/>
                </a:solidFill>
              </a:rPr>
              <a:t>De l’adoration à la joie, </a:t>
            </a:r>
            <a:br>
              <a:rPr lang="fr-FR" sz="2900" b="1" i="1" dirty="0">
                <a:solidFill>
                  <a:schemeClr val="tx1"/>
                </a:solidFill>
              </a:rPr>
            </a:br>
            <a:r>
              <a:rPr lang="fr-FR" sz="2900" b="1" i="1" dirty="0">
                <a:solidFill>
                  <a:schemeClr val="tx1"/>
                </a:solidFill>
              </a:rPr>
              <a:t>			de la peur au courage–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134EB3-BF12-46EE-8047-9CFBA7D53AA7}"/>
              </a:ext>
            </a:extLst>
          </p:cNvPr>
          <p:cNvSpPr txBox="1"/>
          <p:nvPr/>
        </p:nvSpPr>
        <p:spPr>
          <a:xfrm>
            <a:off x="7303443" y="6345324"/>
            <a:ext cx="31710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fr-FR" sz="2200" b="1" dirty="0">
                <a:solidFill>
                  <a:prstClr val="white"/>
                </a:solidFill>
                <a:latin typeface="Trebuchet MS" panose="020B0603020202020204"/>
              </a:rPr>
              <a:t>©</a:t>
            </a:r>
            <a:r>
              <a:rPr lang="fr-FR" sz="1600" b="1" dirty="0">
                <a:solidFill>
                  <a:prstClr val="white"/>
                </a:solidFill>
                <a:latin typeface="Trebuchet MS" panose="020B0603020202020204"/>
              </a:rPr>
              <a:t>Claire-Lise</a:t>
            </a:r>
            <a:r>
              <a:rPr lang="fr-FR" sz="2200" b="1" dirty="0">
                <a:solidFill>
                  <a:prstClr val="white"/>
                </a:solidFill>
                <a:latin typeface="Trebuchet MS" panose="020B0603020202020204"/>
              </a:rPr>
              <a:t> </a:t>
            </a:r>
            <a:r>
              <a:rPr lang="fr-FR" sz="1600" b="1" dirty="0">
                <a:solidFill>
                  <a:prstClr val="white"/>
                </a:solidFill>
                <a:latin typeface="Trebuchet MS" panose="020B0603020202020204"/>
              </a:rPr>
              <a:t>Meissner-Schmidt</a:t>
            </a:r>
            <a:endParaRPr lang="fr-FR" sz="2200" b="1" dirty="0">
              <a:solidFill>
                <a:prstClr val="white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4516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repeatCount="300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C9ED60-F417-4942-9305-9844028451C6}"/>
              </a:ext>
            </a:extLst>
          </p:cNvPr>
          <p:cNvSpPr/>
          <p:nvPr/>
        </p:nvSpPr>
        <p:spPr>
          <a:xfrm>
            <a:off x="1868298" y="260648"/>
            <a:ext cx="4537543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spcBef>
                <a:spcPts val="1998"/>
              </a:spcBef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« </a:t>
            </a:r>
            <a:r>
              <a:rPr lang="fr-FR" sz="3200" b="1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Entrez</a:t>
            </a: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dans ses portes avec </a:t>
            </a:r>
            <a:r>
              <a:rPr lang="fr-FR" sz="3200" b="1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reconnaissance</a:t>
            </a: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,</a:t>
            </a:r>
          </a:p>
          <a:p>
            <a:pPr defTabSz="457200">
              <a:spcBef>
                <a:spcPts val="1998"/>
              </a:spcBef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dans ses parvis avec des </a:t>
            </a:r>
            <a:r>
              <a:rPr lang="fr-FR" sz="3200" b="1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chants</a:t>
            </a: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de louange.</a:t>
            </a:r>
          </a:p>
          <a:p>
            <a:pPr defTabSz="457200">
              <a:spcBef>
                <a:spcPts val="1998"/>
              </a:spcBef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1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Célébrez-le,</a:t>
            </a: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bénissez son nom,</a:t>
            </a:r>
          </a:p>
          <a:p>
            <a:pPr defTabSz="457200">
              <a:spcBef>
                <a:spcPts val="1998"/>
              </a:spcBef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Car l'Eternel est </a:t>
            </a:r>
            <a:r>
              <a:rPr lang="fr-FR" sz="3200" b="1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bon</a:t>
            </a:r>
            <a:r>
              <a:rPr lang="fr-FR" sz="36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... »           </a:t>
            </a: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Psaume 100:4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FEA5E8D-CFED-4896-88EC-6F9167A95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5841" y="1916833"/>
            <a:ext cx="4059195" cy="2871535"/>
          </a:xfrm>
          <a:prstGeom prst="rect">
            <a:avLst/>
          </a:prstGeom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B83A6E76-CFEE-4493-86E5-F90F3644D724}"/>
              </a:ext>
            </a:extLst>
          </p:cNvPr>
          <p:cNvSpPr/>
          <p:nvPr/>
        </p:nvSpPr>
        <p:spPr>
          <a:xfrm>
            <a:off x="2571690" y="5471890"/>
            <a:ext cx="8077320" cy="56637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defTabSz="457200" hangingPunct="0">
              <a:spcBef>
                <a:spcPts val="1998"/>
              </a:spcBef>
            </a:pP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La louange est une </a:t>
            </a:r>
            <a:r>
              <a:rPr lang="fr-FR" sz="3200" b="1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réponse à la bonté de Dieu</a:t>
            </a:r>
            <a:endParaRPr lang="fr-FR" sz="3200" dirty="0">
              <a:solidFill>
                <a:prstClr val="white"/>
              </a:solidFill>
              <a:latin typeface="Times New Roman" pitchFamily="18"/>
              <a:ea typeface="Times New Roman" pitchFamily="18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832348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623611" y="446177"/>
            <a:ext cx="7024744" cy="720080"/>
          </a:xfrm>
        </p:spPr>
        <p:txBody>
          <a:bodyPr>
            <a:norm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2 repères…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756683" y="1736204"/>
            <a:ext cx="3419856" cy="2835797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marL="68580" indent="0">
              <a:buNone/>
            </a:pPr>
            <a:endParaRPr lang="fr-FR" dirty="0"/>
          </a:p>
          <a:p>
            <a:pPr marL="68580" indent="0" algn="ctr">
              <a:buNone/>
            </a:pPr>
            <a:r>
              <a:rPr lang="fr-FR" sz="2400" b="1" dirty="0">
                <a:solidFill>
                  <a:schemeClr val="bg1"/>
                </a:solidFill>
              </a:rPr>
              <a:t>Louange</a:t>
            </a:r>
          </a:p>
          <a:p>
            <a:pPr marL="68580" indent="0" algn="ctr">
              <a:buNone/>
            </a:pPr>
            <a:r>
              <a:rPr lang="fr-FR" sz="2400" dirty="0">
                <a:solidFill>
                  <a:schemeClr val="bg1"/>
                </a:solidFill>
              </a:rPr>
              <a:t>=</a:t>
            </a:r>
          </a:p>
          <a:p>
            <a:pPr marL="68580" indent="0" algn="ctr">
              <a:buNone/>
            </a:pPr>
            <a:r>
              <a:rPr lang="fr-FR" b="1" dirty="0">
                <a:solidFill>
                  <a:srgbClr val="C00000"/>
                </a:solidFill>
              </a:rPr>
              <a:t>Dire merci à Dieu pour ce qu’Il FAIT !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528048" y="1745332"/>
            <a:ext cx="3419856" cy="2835797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68580" indent="0" algn="ctr">
              <a:buNone/>
            </a:pPr>
            <a:endParaRPr lang="fr-FR" dirty="0"/>
          </a:p>
          <a:p>
            <a:pPr marL="68580" indent="0" algn="ctr">
              <a:buNone/>
            </a:pPr>
            <a:r>
              <a:rPr lang="fr-FR" sz="2400" b="1" dirty="0">
                <a:solidFill>
                  <a:schemeClr val="bg1"/>
                </a:solidFill>
              </a:rPr>
              <a:t>Adoration</a:t>
            </a:r>
          </a:p>
          <a:p>
            <a:pPr marL="68580" indent="0" algn="ctr">
              <a:buNone/>
            </a:pPr>
            <a:r>
              <a:rPr lang="fr-FR" sz="2400" dirty="0">
                <a:solidFill>
                  <a:schemeClr val="bg1"/>
                </a:solidFill>
              </a:rPr>
              <a:t>=</a:t>
            </a:r>
          </a:p>
          <a:p>
            <a:pPr marL="68580" indent="0" algn="ctr">
              <a:buNone/>
            </a:pPr>
            <a:r>
              <a:rPr lang="fr-FR" b="1" dirty="0">
                <a:solidFill>
                  <a:srgbClr val="C00000"/>
                </a:solidFill>
              </a:rPr>
              <a:t>Dire merci à Dieu pour ce qu’Il EST</a:t>
            </a:r>
          </a:p>
          <a:p>
            <a:pPr algn="ctr"/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3765075" y="4503509"/>
            <a:ext cx="531033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endParaRPr lang="fr-FR" dirty="0">
              <a:solidFill>
                <a:prstClr val="white"/>
              </a:solidFill>
              <a:latin typeface="Trebuchet MS" panose="020B0603020202020204"/>
            </a:endParaRPr>
          </a:p>
          <a:p>
            <a:pPr defTabSz="457200"/>
            <a:r>
              <a:rPr lang="fr-FR" sz="2000" dirty="0">
                <a:solidFill>
                  <a:prstClr val="white"/>
                </a:solidFill>
                <a:latin typeface="Trebuchet MS" panose="020B0603020202020204"/>
              </a:rPr>
              <a:t>La </a:t>
            </a:r>
            <a:r>
              <a:rPr lang="fr-FR" sz="2000" b="1" dirty="0">
                <a:solidFill>
                  <a:prstClr val="white"/>
                </a:solidFill>
                <a:latin typeface="Trebuchet MS" panose="020B0603020202020204"/>
              </a:rPr>
              <a:t>louange est le commencement de l'adoration</a:t>
            </a:r>
            <a:r>
              <a:rPr lang="fr-FR" sz="2000" dirty="0">
                <a:solidFill>
                  <a:prstClr val="white"/>
                </a:solidFill>
                <a:latin typeface="Trebuchet MS" panose="020B0603020202020204"/>
              </a:rPr>
              <a:t>. </a:t>
            </a:r>
          </a:p>
          <a:p>
            <a:pPr defTabSz="457200"/>
            <a:r>
              <a:rPr lang="fr-FR" sz="2000" b="1" dirty="0">
                <a:solidFill>
                  <a:prstClr val="white"/>
                </a:solidFill>
                <a:latin typeface="Trebuchet MS" panose="020B0603020202020204"/>
              </a:rPr>
              <a:t>Remercier Dieu pour ce qu'il a fait </a:t>
            </a:r>
            <a:r>
              <a:rPr lang="fr-FR" sz="2000" dirty="0">
                <a:solidFill>
                  <a:prstClr val="white"/>
                </a:solidFill>
                <a:latin typeface="Trebuchet MS" panose="020B0603020202020204"/>
              </a:rPr>
              <a:t>(nous </a:t>
            </a:r>
            <a:r>
              <a:rPr lang="fr-FR" sz="2000" b="1" dirty="0">
                <a:solidFill>
                  <a:prstClr val="white"/>
                </a:solidFill>
                <a:latin typeface="Trebuchet MS" panose="020B0603020202020204"/>
              </a:rPr>
              <a:t>conduit à l'adoration pour ce qu’il est.</a:t>
            </a:r>
          </a:p>
          <a:p>
            <a:pPr algn="r" defTabSz="457200"/>
            <a:r>
              <a:rPr lang="fr-FR" sz="2000" b="1" dirty="0">
                <a:solidFill>
                  <a:prstClr val="white"/>
                </a:solidFill>
                <a:latin typeface="Trebuchet MS" panose="020B0603020202020204"/>
              </a:rPr>
              <a:t>Tom Petty</a:t>
            </a:r>
          </a:p>
          <a:p>
            <a:pPr defTabSz="457200"/>
            <a:r>
              <a:rPr lang="fr-FR" dirty="0">
                <a:solidFill>
                  <a:prstClr val="white"/>
                </a:solidFill>
                <a:latin typeface="Trebuchet MS" panose="020B0603020202020204"/>
              </a:rPr>
              <a:t>  </a:t>
            </a:r>
          </a:p>
        </p:txBody>
      </p:sp>
      <p:sp>
        <p:nvSpPr>
          <p:cNvPr id="2" name="Rectangle 1"/>
          <p:cNvSpPr/>
          <p:nvPr/>
        </p:nvSpPr>
        <p:spPr>
          <a:xfrm rot="696378">
            <a:off x="2157576" y="1606291"/>
            <a:ext cx="389722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defTabSz="457200"/>
            <a:r>
              <a:rPr lang="fr-FR" b="1" dirty="0">
                <a:solidFill>
                  <a:srgbClr val="00B050"/>
                </a:solidFill>
                <a:latin typeface="Trebuchet MS" panose="020B0603020202020204"/>
              </a:rPr>
              <a:t>Chanter les louanges de quelqu'un</a:t>
            </a:r>
          </a:p>
        </p:txBody>
      </p:sp>
      <p:sp>
        <p:nvSpPr>
          <p:cNvPr id="3" name="Rectangle 2"/>
          <p:cNvSpPr/>
          <p:nvPr/>
        </p:nvSpPr>
        <p:spPr>
          <a:xfrm rot="20321088">
            <a:off x="6069979" y="1616508"/>
            <a:ext cx="389241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defTabSz="457200"/>
            <a:r>
              <a:rPr lang="fr-FR" b="1" dirty="0">
                <a:solidFill>
                  <a:srgbClr val="00B050"/>
                </a:solidFill>
                <a:latin typeface="Trebuchet MS" panose="020B0603020202020204"/>
              </a:rPr>
              <a:t>culte rendu à Dieu par notre vie !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D491BF-6002-4F9D-AF6A-E6013945A7DA}"/>
              </a:ext>
            </a:extLst>
          </p:cNvPr>
          <p:cNvSpPr txBox="1"/>
          <p:nvPr/>
        </p:nvSpPr>
        <p:spPr>
          <a:xfrm>
            <a:off x="9097883" y="6519446"/>
            <a:ext cx="3094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fr-FR" sz="1600" b="1" dirty="0">
                <a:solidFill>
                  <a:prstClr val="white"/>
                </a:solidFill>
                <a:latin typeface="Trebuchet MS" panose="020B0603020202020204"/>
              </a:rPr>
              <a:t>©Claire-Lise Meissner-Schmidt</a:t>
            </a:r>
          </a:p>
        </p:txBody>
      </p:sp>
    </p:spTree>
    <p:extLst>
      <p:ext uri="{BB962C8B-B14F-4D97-AF65-F5344CB8AC3E}">
        <p14:creationId xmlns:p14="http://schemas.microsoft.com/office/powerpoint/2010/main" val="230941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38" presetClass="entr" presetSubtype="0" repeatCount="300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build="p" animBg="1"/>
      <p:bldP spid="6" grpId="0" uiExpand="1" build="p" animBg="1"/>
      <p:bldP spid="8" grpId="0"/>
      <p:bldP spid="2" grpId="0" animBg="1"/>
      <p:bldP spid="3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 2"/>
          <p:cNvSpPr/>
          <p:nvPr/>
        </p:nvSpPr>
        <p:spPr>
          <a:xfrm>
            <a:off x="2404801" y="1052736"/>
            <a:ext cx="7391520" cy="449732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C000"/>
          </a:solidFill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algn="just">
              <a:tabLst>
                <a:tab pos="270510" algn="l"/>
                <a:tab pos="540385" algn="l"/>
                <a:tab pos="1440815" algn="l"/>
              </a:tabLst>
            </a:pPr>
            <a:r>
              <a:rPr lang="fr-F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pPr algn="ctr"/>
            <a:r>
              <a:rPr lang="fr-FR" sz="2400" i="1" dirty="0">
                <a:latin typeface="Times New Roman"/>
                <a:ea typeface="Times New Roman"/>
              </a:rPr>
              <a:t>"</a:t>
            </a:r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Que la Parole du Christ habite en vous avec </a:t>
            </a:r>
            <a:r>
              <a:rPr lang="fr-FR" sz="2400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 richesse</a:t>
            </a:r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</a:p>
          <a:p>
            <a:pPr algn="ctr"/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instruisez-vous et avertissez-vous réciproquement, en toute sagesse, </a:t>
            </a:r>
          </a:p>
          <a:p>
            <a:pPr algn="ctr"/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par des </a:t>
            </a:r>
            <a:r>
              <a:rPr lang="fr-FR" sz="2400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psaumes</a:t>
            </a:r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, des </a:t>
            </a:r>
            <a:r>
              <a:rPr lang="fr-FR" sz="2400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hymnes</a:t>
            </a:r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, des </a:t>
            </a:r>
            <a:r>
              <a:rPr lang="fr-FR" sz="2400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cantiques spirituels</a:t>
            </a:r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; </a:t>
            </a:r>
          </a:p>
          <a:p>
            <a:pPr algn="ctr"/>
            <a:r>
              <a:rPr lang="fr-FR" sz="2400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sous l'inspiration de la grâce</a:t>
            </a:r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</a:p>
          <a:p>
            <a:pPr algn="ctr"/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chantez à Dieu </a:t>
            </a:r>
            <a:r>
              <a:rPr lang="fr-FR" sz="2400" dirty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 tout votre cœur</a:t>
            </a:r>
            <a:r>
              <a:rPr lang="fr-FR" sz="2400" i="1" dirty="0">
                <a:latin typeface="Times New Roman"/>
                <a:ea typeface="Times New Roman"/>
              </a:rPr>
              <a:t> ».</a:t>
            </a:r>
          </a:p>
          <a:p>
            <a:pPr algn="ctr"/>
            <a:endParaRPr lang="fr-FR" sz="2400" i="1" dirty="0">
              <a:latin typeface="Times New Roman"/>
              <a:ea typeface="Times New Roman"/>
            </a:endParaRPr>
          </a:p>
          <a:p>
            <a:pPr algn="r"/>
            <a:r>
              <a:rPr lang="fr-FR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Colossiens 3:16</a:t>
            </a:r>
          </a:p>
          <a:p>
            <a:pPr algn="r"/>
            <a:endParaRPr lang="fr-F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010880" y="5550058"/>
            <a:ext cx="44582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002060"/>
                </a:solidFill>
                <a:latin typeface="Gabriola" pitchFamily="82" charset="0"/>
                <a:ea typeface="+mj-ea"/>
                <a:cs typeface="+mj-cs"/>
              </a:rPr>
              <a:t>Qu’est-ce que ça veut dire  ?</a:t>
            </a:r>
          </a:p>
        </p:txBody>
      </p:sp>
    </p:spTree>
    <p:extLst>
      <p:ext uri="{BB962C8B-B14F-4D97-AF65-F5344CB8AC3E}">
        <p14:creationId xmlns:p14="http://schemas.microsoft.com/office/powerpoint/2010/main" val="315799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Espace réservé du contenu 10"/>
          <p:cNvGraphicFramePr>
            <a:graphicFrameLocks noGrp="1"/>
          </p:cNvGraphicFramePr>
          <p:nvPr>
            <p:ph idx="1"/>
          </p:nvPr>
        </p:nvGraphicFramePr>
        <p:xfrm>
          <a:off x="2135560" y="764704"/>
          <a:ext cx="7992888" cy="5432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0F44FB1-3C15-48DB-B75C-37D0F76B7FE7}"/>
              </a:ext>
            </a:extLst>
          </p:cNvPr>
          <p:cNvSpPr txBox="1"/>
          <p:nvPr/>
        </p:nvSpPr>
        <p:spPr>
          <a:xfrm>
            <a:off x="9097815" y="6335799"/>
            <a:ext cx="28296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fr-FR" sz="1600" b="1" dirty="0">
                <a:solidFill>
                  <a:prstClr val="white"/>
                </a:solidFill>
                <a:latin typeface="Trebuchet MS" panose="020B0603020202020204"/>
              </a:rPr>
              <a:t>adapté livres d’Alfred </a:t>
            </a:r>
            <a:r>
              <a:rPr lang="fr-FR" sz="1600" b="1" dirty="0" err="1">
                <a:solidFill>
                  <a:prstClr val="white"/>
                </a:solidFill>
                <a:latin typeface="Trebuchet MS" panose="020B0603020202020204"/>
              </a:rPr>
              <a:t>Kuen</a:t>
            </a:r>
            <a:endParaRPr lang="fr-FR" sz="1600" b="1" dirty="0">
              <a:solidFill>
                <a:prstClr val="white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35288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796B3C6-B148-4C26-84DC-7425C3C9E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dgm id="{0796B3C6-B148-4C26-84DC-7425C3C9E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1B7730A3-E2EF-4412-8CF2-88AC805A8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>
                                            <p:graphicEl>
                                              <a:dgm id="{1B7730A3-E2EF-4412-8CF2-88AC805A8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6A28335-BE54-4D67-8493-6F9A47159F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11">
                                            <p:graphicEl>
                                              <a:dgm id="{36A28335-BE54-4D67-8493-6F9A47159F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F5831ADD-0613-426C-B4A5-DB98BBA0F7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graphicEl>
                                              <a:dgm id="{F5831ADD-0613-426C-B4A5-DB98BBA0F7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1EE9A316-54E6-4458-BA7C-C103572883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graphicEl>
                                              <a:dgm id="{1EE9A316-54E6-4458-BA7C-C103572883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66F6FA3-7902-44FF-B091-0F0249AD51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766F6FA3-7902-44FF-B091-0F0249AD51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F0F79C3-3CD4-4FAB-9DB4-35C220AB43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>
                                            <p:graphicEl>
                                              <a:dgm id="{6F0F79C3-3CD4-4FAB-9DB4-35C220AB43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C619135-22F0-4125-A633-62E33D996C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>
                                            <p:graphicEl>
                                              <a:dgm id="{2C619135-22F0-4125-A633-62E33D996C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86DC41E-4FD2-4A69-993E-C869401802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>
                                            <p:graphicEl>
                                              <a:dgm id="{686DC41E-4FD2-4A69-993E-C869401802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8" presetClass="entr" presetSubtype="0" repeatCount="300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Dgm bld="one"/>
        </p:bldSub>
      </p:bldGraphic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 2"/>
          <p:cNvSpPr/>
          <p:nvPr/>
        </p:nvSpPr>
        <p:spPr>
          <a:xfrm>
            <a:off x="2404801" y="1052737"/>
            <a:ext cx="7391520" cy="439658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C000"/>
          </a:solidFill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algn="just">
              <a:tabLst>
                <a:tab pos="270510" algn="l"/>
                <a:tab pos="540385" algn="l"/>
                <a:tab pos="1440815" algn="l"/>
              </a:tabLst>
            </a:pPr>
            <a:r>
              <a:rPr lang="fr-F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pPr algn="ctr"/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"Ne vous enivrez pas de vin : c'est de la débauche. Mais </a:t>
            </a:r>
            <a:r>
              <a:rPr lang="fr-FR" sz="24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soyez remplis de l'Esprit » </a:t>
            </a:r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</a:p>
          <a:p>
            <a:pPr algn="ctr"/>
            <a:endParaRPr lang="fr-FR" sz="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2400" dirty="0">
                <a:latin typeface="Times New Roman" pitchFamily="18" charset="0"/>
                <a:ea typeface="Verdana" pitchFamily="34" charset="0"/>
                <a:cs typeface="Times New Roman" pitchFamily="18" charset="0"/>
                <a:sym typeface="Symbol"/>
              </a:rPr>
              <a:t> </a:t>
            </a:r>
            <a:r>
              <a:rPr lang="fr-FR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exhortation suivie par 5 verbes au participe présent :</a:t>
            </a:r>
          </a:p>
          <a:p>
            <a:pPr algn="ctr"/>
            <a:endParaRPr lang="fr-FR" sz="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fr-FR" sz="24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"vous entretenant par des </a:t>
            </a:r>
            <a:r>
              <a:rPr lang="fr-FR" sz="2400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psaumes</a:t>
            </a:r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, des </a:t>
            </a:r>
            <a:r>
              <a:rPr lang="fr-FR" sz="2400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hymnes</a:t>
            </a:r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et des </a:t>
            </a:r>
            <a:r>
              <a:rPr lang="fr-FR" sz="2400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cantiques spirituels </a:t>
            </a:r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; chantant et célébrant le Seigneur </a:t>
            </a:r>
            <a:r>
              <a:rPr lang="fr-FR" sz="2400" dirty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 tout votre cœur</a:t>
            </a:r>
            <a:r>
              <a:rPr lang="fr-F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; rendant toujours grâces pour tout à Dieu le Père, au nom de notre Seigneur Jésus-Christ, vous soumettant les uns aux autres..."</a:t>
            </a:r>
          </a:p>
          <a:p>
            <a:pPr algn="r"/>
            <a:r>
              <a:rPr lang="fr-FR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Ephésiens 5:18-21</a:t>
            </a:r>
            <a:endParaRPr lang="fr-F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240016" y="30413"/>
            <a:ext cx="3374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Mandat biblique N.T. !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3871425" y="5569038"/>
            <a:ext cx="44582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002060"/>
                </a:solidFill>
                <a:latin typeface="Gabriola" pitchFamily="82" charset="0"/>
                <a:ea typeface="+mj-ea"/>
                <a:cs typeface="+mj-cs"/>
              </a:rPr>
              <a:t>Qu’est-ce que ça veut dire  ?</a:t>
            </a:r>
          </a:p>
        </p:txBody>
      </p:sp>
    </p:spTree>
    <p:extLst>
      <p:ext uri="{BB962C8B-B14F-4D97-AF65-F5344CB8AC3E}">
        <p14:creationId xmlns:p14="http://schemas.microsoft.com/office/powerpoint/2010/main" val="204744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e 4"/>
          <p:cNvGraphicFramePr/>
          <p:nvPr/>
        </p:nvGraphicFramePr>
        <p:xfrm>
          <a:off x="2404801" y="836712"/>
          <a:ext cx="7391520" cy="5365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3143672" y="383124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D’une part 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5DB777-C03B-44A0-AB11-F601612A34CA}"/>
              </a:ext>
            </a:extLst>
          </p:cNvPr>
          <p:cNvSpPr txBox="1"/>
          <p:nvPr/>
        </p:nvSpPr>
        <p:spPr>
          <a:xfrm>
            <a:off x="9097815" y="6335799"/>
            <a:ext cx="28296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fr-FR" sz="1600" b="1" dirty="0">
                <a:solidFill>
                  <a:prstClr val="white"/>
                </a:solidFill>
                <a:latin typeface="Trebuchet MS" panose="020B0603020202020204"/>
              </a:rPr>
              <a:t>adapté livres d’Alfred </a:t>
            </a:r>
            <a:r>
              <a:rPr lang="fr-FR" sz="1600" b="1" dirty="0" err="1">
                <a:solidFill>
                  <a:prstClr val="white"/>
                </a:solidFill>
                <a:latin typeface="Trebuchet MS" panose="020B0603020202020204"/>
              </a:rPr>
              <a:t>Kuen</a:t>
            </a:r>
            <a:endParaRPr lang="fr-FR" sz="1600" b="1" dirty="0">
              <a:solidFill>
                <a:prstClr val="white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583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074CBC-2F77-4DAB-ABCB-6A4F58B5CA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5">
                                            <p:graphicEl>
                                              <a:dgm id="{47074CBC-2F77-4DAB-ABCB-6A4F58B5CA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A366D59-A67A-4277-90FB-844AA46E92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>
                                            <p:graphicEl>
                                              <a:dgm id="{BA366D59-A67A-4277-90FB-844AA46E92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53F17C5-E32F-4A01-A950-C2CD0FFA8A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E53F17C5-E32F-4A01-A950-C2CD0FFA8A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B513A2-201A-4046-970D-EE1B3D6E52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dgm id="{93B513A2-201A-4046-970D-EE1B3D6E52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EC3F6E-D130-4F87-97D6-D34C857AB9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>
                                            <p:graphicEl>
                                              <a:dgm id="{57EC3F6E-D130-4F87-97D6-D34C857AB9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6FAA8E8-0015-4918-996B-25F0C8FA5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>
                                            <p:graphicEl>
                                              <a:dgm id="{86FAA8E8-0015-4918-996B-25F0C8FA56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1B1E753-BD42-4834-8D92-F71F7E50AE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>
                                            <p:graphicEl>
                                              <a:dgm id="{21B1E753-BD42-4834-8D92-F71F7E50AE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A69F86B-4B22-4331-9A36-0D000ACA8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BA69F86B-4B22-4331-9A36-0D000ACA8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FC22675-F28B-4CAD-A8CF-CF259DA908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">
                                            <p:graphicEl>
                                              <a:dgm id="{FFC22675-F28B-4CAD-A8CF-CF259DA908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8" presetClass="entr" presetSubtype="0" repeatCount="300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e 4"/>
          <p:cNvGraphicFramePr/>
          <p:nvPr/>
        </p:nvGraphicFramePr>
        <p:xfrm>
          <a:off x="2404801" y="836712"/>
          <a:ext cx="7391520" cy="5365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3143672" y="383124"/>
            <a:ext cx="1673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D’autre part 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94C2B4B-11E1-44E7-8804-3D5A9FA84BCC}"/>
              </a:ext>
            </a:extLst>
          </p:cNvPr>
          <p:cNvSpPr txBox="1"/>
          <p:nvPr/>
        </p:nvSpPr>
        <p:spPr>
          <a:xfrm>
            <a:off x="9097815" y="6335799"/>
            <a:ext cx="28296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fr-FR" sz="1600" b="1" dirty="0">
                <a:solidFill>
                  <a:prstClr val="white"/>
                </a:solidFill>
                <a:latin typeface="Trebuchet MS" panose="020B0603020202020204"/>
              </a:rPr>
              <a:t>adapté livres d’Alfred </a:t>
            </a:r>
            <a:r>
              <a:rPr lang="fr-FR" sz="1600" b="1" dirty="0" err="1">
                <a:solidFill>
                  <a:prstClr val="white"/>
                </a:solidFill>
                <a:latin typeface="Trebuchet MS" panose="020B0603020202020204"/>
              </a:rPr>
              <a:t>Kuen</a:t>
            </a:r>
            <a:endParaRPr lang="fr-FR" sz="1600" b="1" dirty="0">
              <a:solidFill>
                <a:prstClr val="white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3343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64569C-EAF7-4E0D-A3C7-7FE8C37FD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2664569C-EAF7-4E0D-A3C7-7FE8C37FD4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760697D-75E2-41F2-BFBE-50ADE2693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>
                                            <p:graphicEl>
                                              <a:dgm id="{0760697D-75E2-41F2-BFBE-50ADE2693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A7BB0B0-20E3-476D-B4EA-0F484A022A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4A7BB0B0-20E3-476D-B4EA-0F484A022A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496D948-FEA2-4245-90BB-CE5F26F591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9496D948-FEA2-4245-90BB-CE5F26F591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4C34350-718B-489A-9D6D-87DD9A0320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44C34350-718B-489A-9D6D-87DD9A0320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79D4C40-3E38-4D59-A769-48920F79E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>
                                            <p:graphicEl>
                                              <a:dgm id="{979D4C40-3E38-4D59-A769-48920F79EA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7B3682B-03ED-4893-956E-E9871AB61C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87B3682B-03ED-4893-956E-E9871AB61C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38" presetClass="entr" presetSubtype="0" repeatCount="300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e 4"/>
          <p:cNvGraphicFramePr/>
          <p:nvPr/>
        </p:nvGraphicFramePr>
        <p:xfrm>
          <a:off x="2404801" y="836712"/>
          <a:ext cx="7391520" cy="5365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6240016" y="30413"/>
            <a:ext cx="3374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Mandat biblique N.T. !</a:t>
            </a:r>
          </a:p>
        </p:txBody>
      </p:sp>
      <p:pic>
        <p:nvPicPr>
          <p:cNvPr id="1026" name="Picture 2" descr="C:\Users\Claire-Lise\AppData\Local\Microsoft\Windows\Temporary Internet Files\Content.IE5\0X2R36W2\MC900350342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9" y="1340768"/>
            <a:ext cx="1788059" cy="160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78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BC7FC54-A7B6-48F7-9FF8-580E07464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3BC7FC54-A7B6-48F7-9FF8-580E074649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3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BC7FC54-A7B6-48F7-9FF8-580E07464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2000"/>
                                        <p:tgtEl>
                                          <p:spTgt spid="5">
                                            <p:graphicEl>
                                              <a:dgm id="{3BC7FC54-A7B6-48F7-9FF8-580E074649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Graphic spid="5" grpId="1">
        <p:bldSub>
          <a:bldDgm bld="one"/>
        </p:bldSub>
      </p:bldGraphic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Espace réservé du contenu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321262"/>
              </p:ext>
            </p:extLst>
          </p:nvPr>
        </p:nvGraphicFramePr>
        <p:xfrm>
          <a:off x="2285207" y="423736"/>
          <a:ext cx="7992888" cy="5432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ZoneTexte 1"/>
          <p:cNvSpPr txBox="1"/>
          <p:nvPr/>
        </p:nvSpPr>
        <p:spPr>
          <a:xfrm rot="19910695">
            <a:off x="2734205" y="2705775"/>
            <a:ext cx="7094892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66"/>
                </a:solidFill>
              </a:rPr>
              <a:t>Respect et diversité dans l’Eglise !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12C8D-D907-4F73-91BD-62EF5D700C5A}"/>
              </a:ext>
            </a:extLst>
          </p:cNvPr>
          <p:cNvSpPr txBox="1"/>
          <p:nvPr/>
        </p:nvSpPr>
        <p:spPr>
          <a:xfrm>
            <a:off x="9097815" y="6335799"/>
            <a:ext cx="28296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fr-FR" sz="1600" b="1" dirty="0">
                <a:solidFill>
                  <a:prstClr val="white"/>
                </a:solidFill>
                <a:latin typeface="Trebuchet MS" panose="020B0603020202020204"/>
              </a:rPr>
              <a:t>adapté livres d’Alfred </a:t>
            </a:r>
            <a:r>
              <a:rPr lang="fr-FR" sz="1600" b="1" dirty="0" err="1">
                <a:solidFill>
                  <a:prstClr val="white"/>
                </a:solidFill>
                <a:latin typeface="Trebuchet MS" panose="020B0603020202020204"/>
              </a:rPr>
              <a:t>Kuen</a:t>
            </a:r>
            <a:endParaRPr lang="fr-FR" sz="1600" b="1" dirty="0">
              <a:solidFill>
                <a:prstClr val="white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2640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6884EE7-C25B-48E0-85A2-75213249CB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dgm id="{76884EE7-C25B-48E0-85A2-75213249CB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1E930F72-23D6-4056-ADC9-431B5A6B2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>
                                            <p:graphicEl>
                                              <a:dgm id="{1E930F72-23D6-4056-ADC9-431B5A6B23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0E8718-9DEB-45CA-9DB4-6F32CC35BF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>
                                            <p:graphicEl>
                                              <a:dgm id="{300E8718-9DEB-45CA-9DB4-6F32CC35BF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C2A757A-1DBF-4086-AFC4-1984CCB2B2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graphicEl>
                                              <a:dgm id="{4C2A757A-1DBF-4086-AFC4-1984CCB2B2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6F8C804-7B90-48B2-A57E-047EB034C1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graphicEl>
                                              <a:dgm id="{86F8C804-7B90-48B2-A57E-047EB034C1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173D097-880D-48B5-B3DD-2130726D9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6173D097-880D-48B5-B3DD-2130726D96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EDF4F54-34B9-4FA4-8E48-30F7591F5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>
                                            <p:graphicEl>
                                              <a:dgm id="{3EDF4F54-34B9-4FA4-8E48-30F7591F5A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48448AB-CEF0-44FC-A249-9B859E07DE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>
                                            <p:graphicEl>
                                              <a:dgm id="{748448AB-CEF0-44FC-A249-9B859E07DE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C2A2958-3206-4A14-8DCF-1B70DF485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>
                                            <p:graphicEl>
                                              <a:dgm id="{8C2A2958-3206-4A14-8DCF-1B70DF485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1F524CB-68FF-4A10-BF21-12C860410C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>
                                            <p:graphicEl>
                                              <a:dgm id="{31F524CB-68FF-4A10-BF21-12C860410C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81C9602-9650-47A8-BF90-DF041F49BC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>
                                            <p:graphicEl>
                                              <a:dgm id="{681C9602-9650-47A8-BF90-DF041F49BC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1B36B02-C33C-43C0-AD81-EE03385420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21B36B02-C33C-43C0-AD81-EE03385420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FCB8649E-3A47-4CE1-B7DE-20937FE4FD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1">
                                            <p:graphicEl>
                                              <a:dgm id="{FCB8649E-3A47-4CE1-B7DE-20937FE4FD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C7B2031-2FDF-4579-BA9D-4FDD4B8361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">
                                            <p:graphicEl>
                                              <a:dgm id="{9C7B2031-2FDF-4579-BA9D-4FDD4B8361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F8F730E-CDE6-4307-9750-04DFB7BB9A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1">
                                            <p:graphicEl>
                                              <a:dgm id="{7F8F730E-CDE6-4307-9750-04DFB7BB9A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F9A225AE-BA9E-48C8-A2D5-530AE2AC65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1">
                                            <p:graphicEl>
                                              <a:dgm id="{F9A225AE-BA9E-48C8-A2D5-530AE2AC65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166E9D8-0ED2-4418-9E93-65017268C9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1">
                                            <p:graphicEl>
                                              <a:dgm id="{3166E9D8-0ED2-4418-9E93-65017268C9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6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38" presetClass="entr" presetSubtype="0" repeatCount="300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Dgm bld="one"/>
        </p:bldSub>
      </p:bldGraphic>
      <p:bldP spid="2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27EB5D3-EB3F-41EB-8EC6-AF47A43AC548}"/>
              </a:ext>
            </a:extLst>
          </p:cNvPr>
          <p:cNvSpPr/>
          <p:nvPr/>
        </p:nvSpPr>
        <p:spPr>
          <a:xfrm>
            <a:off x="2209799" y="685799"/>
            <a:ext cx="7924680" cy="52670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algn="ctr" defTabSz="457200" hangingPunct="0">
              <a:spcBef>
                <a:spcPts val="1998"/>
              </a:spcBef>
            </a:pPr>
            <a:endParaRPr lang="fr-FR" sz="2800" dirty="0">
              <a:solidFill>
                <a:srgbClr val="CC6600"/>
              </a:solidFill>
              <a:latin typeface="Times New Roman" pitchFamily="18"/>
              <a:ea typeface="Times New Roman" pitchFamily="18"/>
              <a:cs typeface="Times New Roman" pitchFamily="18"/>
            </a:endParaRPr>
          </a:p>
          <a:p>
            <a:pPr algn="ctr" defTabSz="457200" hangingPunct="0">
              <a:spcBef>
                <a:spcPts val="1998"/>
              </a:spcBef>
            </a:pP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  <a:sym typeface="Wingdings" panose="05000000000000000000" pitchFamily="2" charset="2"/>
              </a:rPr>
              <a:t>« Le réconfort, c’est se sentir préservé, entouré, à l’abri au sein de limites protectrices. … les choses ne sont pas éparpillées mais rassemblées… c’est sentir que l’on n’est pas seul, que quelqu’un nous écoute, attentif. Il t’épaule, répond à tes préoccupations, calme tes angoisses. Tu te sens alors protégé, aimé et en sécurité ». </a:t>
            </a:r>
          </a:p>
          <a:p>
            <a:pPr algn="ctr" defTabSz="457200" hangingPunct="0">
              <a:spcBef>
                <a:spcPts val="1998"/>
              </a:spcBef>
            </a:pPr>
            <a:r>
              <a:rPr lang="fr-FR" sz="3200" i="1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  <a:sym typeface="Wingdings" panose="05000000000000000000" pitchFamily="2" charset="2"/>
              </a:rPr>
              <a:t>Le Labyrinthe de l'âme </a:t>
            </a: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  <a:sym typeface="Wingdings" panose="05000000000000000000" pitchFamily="2" charset="2"/>
              </a:rPr>
              <a:t>de </a:t>
            </a:r>
            <a:r>
              <a:rPr lang="fr-FR" sz="3200" dirty="0" err="1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  <a:sym typeface="Wingdings" panose="05000000000000000000" pitchFamily="2" charset="2"/>
              </a:rPr>
              <a:t>Llenas</a:t>
            </a: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  <a:sym typeface="Wingdings" panose="05000000000000000000" pitchFamily="2" charset="2"/>
              </a:rPr>
              <a:t> Anna</a:t>
            </a: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0984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27EB5D3-EB3F-41EB-8EC6-AF47A43AC548}"/>
              </a:ext>
            </a:extLst>
          </p:cNvPr>
          <p:cNvSpPr/>
          <p:nvPr/>
        </p:nvSpPr>
        <p:spPr>
          <a:xfrm>
            <a:off x="2209799" y="685799"/>
            <a:ext cx="7924680" cy="52670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algn="ctr" defTabSz="457200" hangingPunct="0">
              <a:spcBef>
                <a:spcPts val="1998"/>
              </a:spcBef>
            </a:pPr>
            <a:endParaRPr lang="fr-FR" sz="2800" dirty="0">
              <a:solidFill>
                <a:srgbClr val="CC6600"/>
              </a:solidFill>
              <a:latin typeface="Times New Roman" pitchFamily="18"/>
              <a:ea typeface="Times New Roman" pitchFamily="18"/>
              <a:cs typeface="Times New Roman" pitchFamily="18"/>
            </a:endParaRPr>
          </a:p>
          <a:p>
            <a:pPr algn="ctr" defTabSz="457200" hangingPunct="0">
              <a:spcBef>
                <a:spcPts val="1998"/>
              </a:spcBef>
            </a:pP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  <a:sym typeface="Wingdings" panose="05000000000000000000" pitchFamily="2" charset="2"/>
              </a:rPr>
              <a:t>« L’âme courageuse ne se dérobe pas. Elle se bat pour ce en quoi elle croit, pour ceux qu’elle aime. Être courageux, ce n’est pas ignorer la peur mais se confronter à elle, tout en l’éprouvant. Tu es courageux lorsque tu reste fidèle à toi-même, à tes principes, lorsque tu persévères en sachant que la seule autorité à laquelle tu dois obéir est ta conscience ». </a:t>
            </a:r>
          </a:p>
          <a:p>
            <a:pPr algn="ctr" defTabSz="457200" hangingPunct="0">
              <a:spcBef>
                <a:spcPts val="1998"/>
              </a:spcBef>
            </a:pPr>
            <a:r>
              <a:rPr lang="fr-FR" sz="3200" i="1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  <a:sym typeface="Wingdings" panose="05000000000000000000" pitchFamily="2" charset="2"/>
              </a:rPr>
              <a:t>Le Labyrinthe de l'âme</a:t>
            </a: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  <a:sym typeface="Wingdings" panose="05000000000000000000" pitchFamily="2" charset="2"/>
              </a:rPr>
              <a:t> de </a:t>
            </a:r>
            <a:r>
              <a:rPr lang="fr-FR" sz="3200" dirty="0" err="1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  <a:sym typeface="Wingdings" panose="05000000000000000000" pitchFamily="2" charset="2"/>
              </a:rPr>
              <a:t>Llenas</a:t>
            </a:r>
            <a:r>
              <a:rPr lang="fr-FR" sz="3200" dirty="0">
                <a:solidFill>
                  <a:prstClr val="white"/>
                </a:solidFill>
                <a:latin typeface="Times New Roman" pitchFamily="18"/>
                <a:ea typeface="Times New Roman" pitchFamily="18"/>
                <a:cs typeface="Times New Roman" pitchFamily="18"/>
                <a:sym typeface="Wingdings" panose="05000000000000000000" pitchFamily="2" charset="2"/>
              </a:rPr>
              <a:t> Anna</a:t>
            </a:r>
            <a:endParaRPr lang="fr-FR" sz="3200" dirty="0">
              <a:solidFill>
                <a:prstClr val="white"/>
              </a:solidFill>
              <a:latin typeface="Times New Roman" pitchFamily="18"/>
              <a:ea typeface="Times New Roman" pitchFamily="18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5437697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657</Words>
  <Application>Microsoft Office PowerPoint</Application>
  <PresentationFormat>Grand écran</PresentationFormat>
  <Paragraphs>93</Paragraphs>
  <Slides>13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2" baseType="lpstr">
      <vt:lpstr>Arial</vt:lpstr>
      <vt:lpstr>Calibri</vt:lpstr>
      <vt:lpstr>Gabriola</vt:lpstr>
      <vt:lpstr>Tahoma</vt:lpstr>
      <vt:lpstr>Times New Roman</vt:lpstr>
      <vt:lpstr>Trebuchet MS</vt:lpstr>
      <vt:lpstr>Verdana</vt:lpstr>
      <vt:lpstr>Wingdings 3</vt:lpstr>
      <vt:lpstr>Facette</vt:lpstr>
      <vt:lpstr> Carrefour des Femmes – UEEMF 6 Février 2021</vt:lpstr>
      <vt:lpstr>Présentation PowerPoint</vt:lpstr>
      <vt:lpstr>Présentation PowerPoint</vt:lpstr>
      <vt:lpstr>2 repères…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Claire-Lise MEISSNER</dc:creator>
  <cp:lastModifiedBy>daniel</cp:lastModifiedBy>
  <cp:revision>4</cp:revision>
  <dcterms:created xsi:type="dcterms:W3CDTF">2021-02-08T07:47:22Z</dcterms:created>
  <dcterms:modified xsi:type="dcterms:W3CDTF">2021-02-08T20:37:13Z</dcterms:modified>
</cp:coreProperties>
</file>